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6" r:id="rId4"/>
  </p:sldMasterIdLst>
  <p:notesMasterIdLst>
    <p:notesMasterId r:id="rId26"/>
  </p:notesMasterIdLst>
  <p:handoutMasterIdLst>
    <p:handoutMasterId r:id="rId27"/>
  </p:handoutMasterIdLst>
  <p:sldIdLst>
    <p:sldId id="256" r:id="rId5"/>
    <p:sldId id="289" r:id="rId6"/>
    <p:sldId id="264" r:id="rId7"/>
    <p:sldId id="278" r:id="rId8"/>
    <p:sldId id="266" r:id="rId9"/>
    <p:sldId id="296" r:id="rId10"/>
    <p:sldId id="295" r:id="rId11"/>
    <p:sldId id="297" r:id="rId12"/>
    <p:sldId id="298" r:id="rId13"/>
    <p:sldId id="299" r:id="rId14"/>
    <p:sldId id="300" r:id="rId15"/>
    <p:sldId id="301" r:id="rId16"/>
    <p:sldId id="302" r:id="rId17"/>
    <p:sldId id="303" r:id="rId18"/>
    <p:sldId id="304" r:id="rId19"/>
    <p:sldId id="305" r:id="rId20"/>
    <p:sldId id="306" r:id="rId21"/>
    <p:sldId id="307" r:id="rId22"/>
    <p:sldId id="308" r:id="rId23"/>
    <p:sldId id="309" r:id="rId24"/>
    <p:sldId id="276" r:id="rId25"/>
  </p:sldIdLst>
  <p:sldSz cx="12192000" cy="6858000"/>
  <p:notesSz cx="6858000" cy="9144000"/>
  <p:defaultTextStyle>
    <a:defPPr rtl="0"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36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作者" initials="A" lastIdx="0" clrIdx="3"/>
  <p:cmAuthor id="5" name="陈 从欢" initials="陈" lastIdx="1" clrIdx="4">
    <p:extLst>
      <p:ext uri="{19B8F6BF-5375-455C-9EA6-DF929625EA0E}">
        <p15:presenceInfo xmlns:p15="http://schemas.microsoft.com/office/powerpoint/2012/main" userId="97f9bd9f8bcedc2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E6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2"/>
      </p:cViewPr>
      <p:guideLst>
        <p:guide orient="horz" pos="33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3870" y="102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handoutMaster" Target="handoutMasters/handoutMaster1.xml"/><Relationship Id="rId30" Type="http://schemas.openxmlformats.org/officeDocument/2006/relationships/viewProps" Target="viewProps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53F6ED8B-CF52-4A64-BACC-61D9C1041E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0D7022B2-02C5-4E03-99BC-0BA3C57AC49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2CC354F9-AF4C-4E7A-BDE9-E5C83DA8C784}" type="datetime1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2023/4/27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C3FEE8C-8D38-4F2A-950E-071C6823E27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C567A6D-959B-4552-AB8D-4CCA819CAA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4BF9A36D-7FAC-478F-9944-F324014F6FD1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‹#›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4246769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CF891011-CD72-45B7-A8BE-48AB53A0B3AA}" type="datetime1">
              <a:rPr lang="zh-CN" altLang="en-US" noProof="0" smtClean="0"/>
              <a:t>2023/4/27</a:t>
            </a:fld>
            <a:endParaRPr lang="zh-CN" altLang="en-US" noProof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CN" altLang="en-US" noProof="0" dirty="0"/>
              <a:t>单击此处编辑母版文本样式</a:t>
            </a:r>
          </a:p>
          <a:p>
            <a:pPr lvl="1" rtl="0"/>
            <a:r>
              <a:rPr lang="zh-CN" altLang="en-US" noProof="0" dirty="0"/>
              <a:t>第二级</a:t>
            </a:r>
          </a:p>
          <a:p>
            <a:pPr lvl="2" rtl="0"/>
            <a:r>
              <a:rPr lang="zh-CN" altLang="en-US" noProof="0" dirty="0"/>
              <a:t>第三级</a:t>
            </a:r>
          </a:p>
          <a:p>
            <a:pPr lvl="3" rtl="0"/>
            <a:r>
              <a:rPr lang="zh-CN" altLang="en-US" noProof="0" dirty="0"/>
              <a:t>第四级</a:t>
            </a:r>
          </a:p>
          <a:p>
            <a:pPr lvl="4" rtl="0"/>
            <a:r>
              <a:rPr lang="zh-CN" altLang="en-US" noProof="0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D4B9A9E5-4F7F-4A7D-9DE1-899232329269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138778318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890918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10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977919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11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77084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12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5833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13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386870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14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373385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15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699750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16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182397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17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517524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18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9619301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19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095912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8901344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0390732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21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090928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3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020122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4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995377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5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093891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6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610882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7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169756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8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515684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9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044965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16040" y="4434840"/>
            <a:ext cx="4941771" cy="1122202"/>
          </a:xfrm>
        </p:spPr>
        <p:txBody>
          <a:bodyPr rtlCol="0" anchor="b">
            <a:noAutofit/>
          </a:bodyPr>
          <a:lstStyle>
            <a:lvl1pPr algn="l">
              <a:defRPr sz="3600" cap="all" spc="15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单击以编辑模板标题样式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416041" y="5586890"/>
            <a:ext cx="4941770" cy="396660"/>
          </a:xfrm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CN" altLang="en-US" noProof="0"/>
              <a:t>单击以编辑母版副标题样式</a:t>
            </a:r>
          </a:p>
        </p:txBody>
      </p:sp>
      <p:pic>
        <p:nvPicPr>
          <p:cNvPr id="8" name="图形 7">
            <a:extLst>
              <a:ext uri="{FF2B5EF4-FFF2-40B4-BE49-F238E27FC236}">
                <a16:creationId xmlns:a16="http://schemas.microsoft.com/office/drawing/2014/main" id="{A04F1E16-9A84-4D0E-9706-79C396AF6A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1086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 内容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cap="all" spc="150" baseline="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rtl="0"/>
            <a:r>
              <a:rPr lang="zh-CN" altLang="en-US" noProof="0"/>
              <a:t>单击以编辑模板标题样式</a:t>
            </a:r>
          </a:p>
        </p:txBody>
      </p:sp>
      <p:pic>
        <p:nvPicPr>
          <p:cNvPr id="11" name="图形 10">
            <a:extLst>
              <a:ext uri="{FF2B5EF4-FFF2-40B4-BE49-F238E27FC236}">
                <a16:creationId xmlns:a16="http://schemas.microsoft.com/office/drawing/2014/main" id="{B38B0D13-BD5F-460B-B337-F4A934202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65141" y="2358007"/>
            <a:ext cx="2438400" cy="2019300"/>
          </a:xfrm>
          <a:prstGeom prst="rect">
            <a:avLst/>
          </a:prstGeom>
        </p:spPr>
      </p:pic>
      <p:pic>
        <p:nvPicPr>
          <p:cNvPr id="13" name="图形 12">
            <a:extLst>
              <a:ext uri="{FF2B5EF4-FFF2-40B4-BE49-F238E27FC236}">
                <a16:creationId xmlns:a16="http://schemas.microsoft.com/office/drawing/2014/main" id="{BE72876B-D3DA-4462-9E24-3354D8D02A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00625" y="2531837"/>
            <a:ext cx="2190750" cy="1943100"/>
          </a:xfrm>
          <a:prstGeom prst="rect">
            <a:avLst/>
          </a:prstGeom>
        </p:spPr>
      </p:pic>
      <p:pic>
        <p:nvPicPr>
          <p:cNvPr id="15" name="图形 14">
            <a:extLst>
              <a:ext uri="{FF2B5EF4-FFF2-40B4-BE49-F238E27FC236}">
                <a16:creationId xmlns:a16="http://schemas.microsoft.com/office/drawing/2014/main" id="{14A539B6-6E3F-41BA-ACE2-76E8BB6516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45608" y="2421056"/>
            <a:ext cx="2324100" cy="2057400"/>
          </a:xfrm>
          <a:prstGeom prst="rect">
            <a:avLst/>
          </a:prstGeom>
        </p:spPr>
      </p:pic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063855" y="3064615"/>
            <a:ext cx="1240971" cy="823912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altLang="zh-CN" noProof="0"/>
              <a:t>#</a:t>
            </a:r>
          </a:p>
        </p:txBody>
      </p:sp>
      <p:sp>
        <p:nvSpPr>
          <p:cNvPr id="23" name="文本占位符 2">
            <a:extLst>
              <a:ext uri="{FF2B5EF4-FFF2-40B4-BE49-F238E27FC236}">
                <a16:creationId xmlns:a16="http://schemas.microsoft.com/office/drawing/2014/main" id="{A066E2EA-C6EA-4A02-818E-33BD582D92E7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5475514" y="3064615"/>
            <a:ext cx="1240971" cy="823912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altLang="zh-CN" noProof="0"/>
              <a:t>#</a:t>
            </a:r>
          </a:p>
        </p:txBody>
      </p:sp>
      <p:sp>
        <p:nvSpPr>
          <p:cNvPr id="24" name="文本占位符 2">
            <a:extLst>
              <a:ext uri="{FF2B5EF4-FFF2-40B4-BE49-F238E27FC236}">
                <a16:creationId xmlns:a16="http://schemas.microsoft.com/office/drawing/2014/main" id="{97B9C3B0-3522-407C-B662-631E19ECC95F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8887174" y="3064615"/>
            <a:ext cx="1240971" cy="823912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altLang="zh-CN" noProof="0"/>
              <a:t>#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129698" y="4824188"/>
            <a:ext cx="3124093" cy="462927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zh-CN" altLang="en-US" noProof="0"/>
              <a:t>单击以编辑</a:t>
            </a:r>
          </a:p>
        </p:txBody>
      </p:sp>
      <p:sp>
        <p:nvSpPr>
          <p:cNvPr id="25" name="内容占位符 3">
            <a:extLst>
              <a:ext uri="{FF2B5EF4-FFF2-40B4-BE49-F238E27FC236}">
                <a16:creationId xmlns:a16="http://schemas.microsoft.com/office/drawing/2014/main" id="{82D8880F-3EAC-45C9-91F2-19A193791A18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1129698" y="5280763"/>
            <a:ext cx="3124093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526261" y="4824188"/>
            <a:ext cx="3139479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lnSpc>
                <a:spcPct val="100000"/>
              </a:lnSpc>
              <a:buNone/>
              <a:defRPr sz="2000" cap="all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zh-CN" altLang="en-US" noProof="0"/>
              <a:t>单击以编辑</a:t>
            </a:r>
          </a:p>
        </p:txBody>
      </p:sp>
      <p:sp>
        <p:nvSpPr>
          <p:cNvPr id="26" name="内容占位符 5">
            <a:extLst>
              <a:ext uri="{FF2B5EF4-FFF2-40B4-BE49-F238E27FC236}">
                <a16:creationId xmlns:a16="http://schemas.microsoft.com/office/drawing/2014/main" id="{9019518E-E850-403D-A5B5-4B53F8C4A56B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4526261" y="5280763"/>
            <a:ext cx="3139479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 algn="ctr">
              <a:lnSpc>
                <a:spcPct val="100000"/>
              </a:lnSpc>
              <a:buNone/>
              <a:defRPr sz="1400" cap="none" spc="5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</p:txBody>
      </p:sp>
      <p:sp>
        <p:nvSpPr>
          <p:cNvPr id="22" name="内容占位符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938210" y="4824188"/>
            <a:ext cx="3124093" cy="462927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zh-CN" altLang="en-US" noProof="0"/>
              <a:t>单击以编辑</a:t>
            </a:r>
          </a:p>
        </p:txBody>
      </p:sp>
      <p:sp>
        <p:nvSpPr>
          <p:cNvPr id="27" name="内容占位符 3">
            <a:extLst>
              <a:ext uri="{FF2B5EF4-FFF2-40B4-BE49-F238E27FC236}">
                <a16:creationId xmlns:a16="http://schemas.microsoft.com/office/drawing/2014/main" id="{A8058154-45E5-403E-B714-AC85774F391F}"/>
              </a:ext>
            </a:extLst>
          </p:cNvPr>
          <p:cNvSpPr>
            <a:spLocks noGrp="1"/>
          </p:cNvSpPr>
          <p:nvPr>
            <p:ph sz="half" idx="19"/>
          </p:nvPr>
        </p:nvSpPr>
        <p:spPr>
          <a:xfrm>
            <a:off x="7938210" y="5280763"/>
            <a:ext cx="3124093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en-US" altLang="zh-CN" noProof="0"/>
              <a:t>20XX</a:t>
            </a:r>
            <a:endParaRPr lang="zh-CN" altLang="en-US" noProof="0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 noProof="0"/>
              <a:t>融资演讲稿</a:t>
            </a:r>
          </a:p>
        </p:txBody>
      </p:sp>
      <p:sp>
        <p:nvSpPr>
          <p:cNvPr id="9" name="幻灯片编号占位符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B5CEABB6-07DC-46E8-9B57-56EC44A396E5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14426193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两栏内容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892177"/>
            <a:ext cx="8421688" cy="1325563"/>
          </a:xfrm>
        </p:spPr>
        <p:txBody>
          <a:bodyPr rtlCol="0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rtl="0"/>
            <a:r>
              <a:rPr lang="zh-CN" altLang="en-US" noProof="0"/>
              <a:t>单击以编辑模板标题样式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33700" y="2776936"/>
            <a:ext cx="3924300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933700" y="3834606"/>
            <a:ext cx="3924300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410173" y="2776936"/>
            <a:ext cx="3943627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zh-CN" altLang="en-US" noProof="0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10173" y="3834606"/>
            <a:ext cx="3943627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en-US" altLang="zh-CN" noProof="0"/>
              <a:t>20XX</a:t>
            </a:r>
            <a:endParaRPr lang="zh-CN" altLang="en-US" noProof="0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 noProof="0"/>
              <a:t>融资演讲稿</a:t>
            </a:r>
          </a:p>
        </p:txBody>
      </p:sp>
      <p:sp>
        <p:nvSpPr>
          <p:cNvPr id="9" name="幻灯片编号占位符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B5CEABB6-07DC-46E8-9B57-56EC44A396E5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  <p:pic>
        <p:nvPicPr>
          <p:cNvPr id="11" name="图形 10">
            <a:extLst>
              <a:ext uri="{FF2B5EF4-FFF2-40B4-BE49-F238E27FC236}">
                <a16:creationId xmlns:a16="http://schemas.microsoft.com/office/drawing/2014/main" id="{EE24E1DB-1F20-4C28-8069-D9219D1F8B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368030" cy="391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7409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形 13">
            <a:extLst>
              <a:ext uri="{FF2B5EF4-FFF2-40B4-BE49-F238E27FC236}">
                <a16:creationId xmlns:a16="http://schemas.microsoft.com/office/drawing/2014/main" id="{AE202E03-5C65-4305-B969-65220AD410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41825" b="23071"/>
          <a:stretch/>
        </p:blipFill>
        <p:spPr>
          <a:xfrm flipH="1">
            <a:off x="0" y="0"/>
            <a:ext cx="5441888" cy="6858000"/>
          </a:xfrm>
          <a:custGeom>
            <a:avLst/>
            <a:gdLst>
              <a:gd name="connsiteX0" fmla="*/ 5441888 w 5441888"/>
              <a:gd name="connsiteY0" fmla="*/ 0 h 6858000"/>
              <a:gd name="connsiteX1" fmla="*/ 0 w 5441888"/>
              <a:gd name="connsiteY1" fmla="*/ 0 h 6858000"/>
              <a:gd name="connsiteX2" fmla="*/ 0 w 5441888"/>
              <a:gd name="connsiteY2" fmla="*/ 6858000 h 6858000"/>
              <a:gd name="connsiteX3" fmla="*/ 5441888 w 5441888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41888" h="6858000">
                <a:moveTo>
                  <a:pt x="5441888" y="0"/>
                </a:moveTo>
                <a:lnTo>
                  <a:pt x="0" y="0"/>
                </a:lnTo>
                <a:lnTo>
                  <a:pt x="0" y="6858000"/>
                </a:lnTo>
                <a:lnTo>
                  <a:pt x="5441888" y="6858000"/>
                </a:lnTo>
                <a:close/>
              </a:path>
            </a:pathLst>
          </a:custGeom>
        </p:spPr>
      </p:pic>
      <p:sp>
        <p:nvSpPr>
          <p:cNvPr id="19" name="标题 1">
            <a:extLst>
              <a:ext uri="{FF2B5EF4-FFF2-40B4-BE49-F238E27FC236}">
                <a16:creationId xmlns:a16="http://schemas.microsoft.com/office/drawing/2014/main" id="{1E1C8C6D-0530-475B-A7F7-0E00C33ACF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20169" y="1152771"/>
            <a:ext cx="5431971" cy="846301"/>
          </a:xfrm>
        </p:spPr>
        <p:txBody>
          <a:bodyPr rtlCol="0" anchor="t">
            <a:normAutofit/>
          </a:bodyPr>
          <a:lstStyle>
            <a:lvl1pPr>
              <a:defRPr lang="en-US" sz="2800" kern="1200" cap="all" spc="150" baseline="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rtl="0"/>
            <a:r>
              <a:rPr lang="zh-CN" altLang="en-US" noProof="0"/>
              <a:t>单击以编辑模板标题样式</a:t>
            </a:r>
          </a:p>
        </p:txBody>
      </p:sp>
      <p:sp>
        <p:nvSpPr>
          <p:cNvPr id="20" name="文本占位符 15">
            <a:extLst>
              <a:ext uri="{FF2B5EF4-FFF2-40B4-BE49-F238E27FC236}">
                <a16:creationId xmlns:a16="http://schemas.microsoft.com/office/drawing/2014/main" id="{3D2778A3-7084-4333-8349-03B1FEB5FE7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2469515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lvl="0" rtl="0"/>
            <a:r>
              <a:rPr lang="zh-CN" altLang="en-US" noProof="0"/>
              <a:t>单击此处添加副标题</a:t>
            </a:r>
          </a:p>
        </p:txBody>
      </p:sp>
      <p:sp>
        <p:nvSpPr>
          <p:cNvPr id="25" name="文本占位符 18">
            <a:extLst>
              <a:ext uri="{FF2B5EF4-FFF2-40B4-BE49-F238E27FC236}">
                <a16:creationId xmlns:a16="http://schemas.microsoft.com/office/drawing/2014/main" id="{70ED2545-F96B-400C-B6F4-F1D2D83B724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2798940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单击此处添加文本</a:t>
            </a:r>
          </a:p>
        </p:txBody>
      </p:sp>
      <p:sp>
        <p:nvSpPr>
          <p:cNvPr id="26" name="文本占位符 15">
            <a:extLst>
              <a:ext uri="{FF2B5EF4-FFF2-40B4-BE49-F238E27FC236}">
                <a16:creationId xmlns:a16="http://schemas.microsoft.com/office/drawing/2014/main" id="{4A2FECA2-3808-47DC-84EB-CD3395C2052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3569311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lvl="0" rtl="0"/>
            <a:r>
              <a:rPr lang="zh-CN" altLang="en-US" noProof="0"/>
              <a:t>单击此处添加副标题</a:t>
            </a:r>
          </a:p>
        </p:txBody>
      </p:sp>
      <p:sp>
        <p:nvSpPr>
          <p:cNvPr id="27" name="文本占位符 18">
            <a:extLst>
              <a:ext uri="{FF2B5EF4-FFF2-40B4-BE49-F238E27FC236}">
                <a16:creationId xmlns:a16="http://schemas.microsoft.com/office/drawing/2014/main" id="{24393B9A-03C4-45C1-8172-F8B354458A4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3898736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单击此处添加文本</a:t>
            </a:r>
          </a:p>
        </p:txBody>
      </p:sp>
      <p:sp>
        <p:nvSpPr>
          <p:cNvPr id="28" name="文本占位符 15">
            <a:extLst>
              <a:ext uri="{FF2B5EF4-FFF2-40B4-BE49-F238E27FC236}">
                <a16:creationId xmlns:a16="http://schemas.microsoft.com/office/drawing/2014/main" id="{18EC24A5-B4A5-4BAB-AE40-30EB69D6EF7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4669107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lvl="0" rtl="0"/>
            <a:r>
              <a:rPr lang="zh-CN" altLang="en-US" noProof="0"/>
              <a:t>单击此处添加副标题</a:t>
            </a:r>
          </a:p>
        </p:txBody>
      </p:sp>
      <p:sp>
        <p:nvSpPr>
          <p:cNvPr id="29" name="文本占位符 18">
            <a:extLst>
              <a:ext uri="{FF2B5EF4-FFF2-40B4-BE49-F238E27FC236}">
                <a16:creationId xmlns:a16="http://schemas.microsoft.com/office/drawing/2014/main" id="{726F36C0-4E6A-4A10-960D-11D78D04447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998532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单击此处添加文本</a:t>
            </a:r>
          </a:p>
        </p:txBody>
      </p:sp>
      <p:sp>
        <p:nvSpPr>
          <p:cNvPr id="21" name="日期占位符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en-US" altLang="zh-CN" noProof="0"/>
              <a:t>20XX</a:t>
            </a:r>
            <a:endParaRPr lang="zh-CN" altLang="en-US" noProof="0"/>
          </a:p>
        </p:txBody>
      </p:sp>
      <p:sp>
        <p:nvSpPr>
          <p:cNvPr id="22" name="页脚占位符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 sz="9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 noProof="0"/>
              <a:t>融资演讲稿</a:t>
            </a:r>
          </a:p>
        </p:txBody>
      </p:sp>
      <p:sp>
        <p:nvSpPr>
          <p:cNvPr id="24" name="幻灯片编号占位符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B5CEABB6-07DC-46E8-9B57-56EC44A396E5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23769334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表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>
            <a:normAutofit/>
          </a:bodyPr>
          <a:lstStyle>
            <a:lvl1pPr algn="l">
              <a:defRPr lang="en-US" sz="2800" kern="1200" spc="150" baseline="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rtl="0"/>
            <a:r>
              <a:rPr lang="zh-CN" altLang="en-US" noProof="0"/>
              <a:t>单击以编辑模板标题样式</a:t>
            </a:r>
          </a:p>
        </p:txBody>
      </p:sp>
      <p:sp>
        <p:nvSpPr>
          <p:cNvPr id="15" name="文本占位符 14">
            <a:extLst>
              <a:ext uri="{FF2B5EF4-FFF2-40B4-BE49-F238E27FC236}">
                <a16:creationId xmlns:a16="http://schemas.microsoft.com/office/drawing/2014/main" id="{B250D272-9B39-4C2D-B0F5-21010D11E4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48749" y="1361938"/>
            <a:ext cx="6765925" cy="496888"/>
          </a:xfrm>
        </p:spPr>
        <p:txBody>
          <a:bodyPr rtlCol="0">
            <a:noAutofit/>
          </a:bodyPr>
          <a:lstStyle>
            <a:lvl1pPr marL="0" indent="0">
              <a:buNone/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7" name="图表占位符 6">
            <a:extLst>
              <a:ext uri="{FF2B5EF4-FFF2-40B4-BE49-F238E27FC236}">
                <a16:creationId xmlns:a16="http://schemas.microsoft.com/office/drawing/2014/main" id="{08AF2DB4-A973-4307-B59C-6058A138835C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838200" y="2286002"/>
            <a:ext cx="6094270" cy="3542143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单击图标以添加图表</a:t>
            </a:r>
          </a:p>
        </p:txBody>
      </p:sp>
      <p:sp>
        <p:nvSpPr>
          <p:cNvPr id="11" name="文本占位符 10">
            <a:extLst>
              <a:ext uri="{FF2B5EF4-FFF2-40B4-BE49-F238E27FC236}">
                <a16:creationId xmlns:a16="http://schemas.microsoft.com/office/drawing/2014/main" id="{339C283A-EC40-421C-8A0E-F9A3161C889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858125" y="2284624"/>
            <a:ext cx="3147332" cy="306388"/>
          </a:xfrm>
        </p:spPr>
        <p:txBody>
          <a:bodyPr rtlCol="0">
            <a:noAutofit/>
          </a:bodyPr>
          <a:lstStyle>
            <a:lvl1pPr marL="0" indent="0">
              <a:buNone/>
              <a:defRPr sz="1400" cap="all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 rtl="0"/>
            <a:r>
              <a:rPr lang="zh-CN" altLang="en-US" noProof="0"/>
              <a:t>单击以编辑</a:t>
            </a:r>
          </a:p>
        </p:txBody>
      </p:sp>
      <p:sp>
        <p:nvSpPr>
          <p:cNvPr id="13" name="内容占位符 12">
            <a:extLst>
              <a:ext uri="{FF2B5EF4-FFF2-40B4-BE49-F238E27FC236}">
                <a16:creationId xmlns:a16="http://schemas.microsoft.com/office/drawing/2014/main" id="{305CA2B1-D510-4949-A638-C1A064DA41A7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7858125" y="2779713"/>
            <a:ext cx="3148013" cy="3095625"/>
          </a:xfrm>
        </p:spPr>
        <p:txBody>
          <a:bodyPr rtlCol="0">
            <a:normAutofit/>
          </a:bodyPr>
          <a:lstStyle>
            <a:lvl1pPr marL="0" indent="0"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914400" indent="0">
              <a:buNone/>
              <a:defRPr sz="105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1371600" indent="0"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marL="1828800" indent="0"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 rtl="0"/>
            <a:r>
              <a:rPr lang="zh-CN" altLang="en-US" noProof="0"/>
              <a:t>单击此处添加内容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en-US" altLang="zh-CN" noProof="0"/>
              <a:t>20XX</a:t>
            </a:r>
            <a:endParaRPr lang="zh-CN" altLang="en-US" noProof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 noProof="0"/>
              <a:t>融资演讲稿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B5CEABB6-07DC-46E8-9B57-56EC44A396E5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34910030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日程表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长方形 3">
            <a:extLst>
              <a:ext uri="{FF2B5EF4-FFF2-40B4-BE49-F238E27FC236}">
                <a16:creationId xmlns:a16="http://schemas.microsoft.com/office/drawing/2014/main" id="{7D46070C-E825-43D0-99F4-8B46141311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057683"/>
            <a:ext cx="12191998" cy="20101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>
            <a:normAutofit/>
          </a:bodyPr>
          <a:lstStyle>
            <a:lvl1pPr algn="l">
              <a:defRPr lang="en-US" sz="2800" kern="1200" spc="150" baseline="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rtl="0"/>
            <a:r>
              <a:rPr lang="zh-CN" altLang="en-US" noProof="0"/>
              <a:t>单击以编辑模板标题样式</a:t>
            </a:r>
          </a:p>
        </p:txBody>
      </p:sp>
      <p:sp>
        <p:nvSpPr>
          <p:cNvPr id="6" name="文本占位符 10">
            <a:extLst>
              <a:ext uri="{FF2B5EF4-FFF2-40B4-BE49-F238E27FC236}">
                <a16:creationId xmlns:a16="http://schemas.microsoft.com/office/drawing/2014/main" id="{E4E92FC5-6FC2-45C2-9200-3244F9EA69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354712"/>
            <a:ext cx="731520" cy="457200"/>
          </a:xfrm>
        </p:spPr>
        <p:txBody>
          <a:bodyPr rtlCol="0" anchor="ctr"/>
          <a:lstStyle>
            <a:lvl1pPr marL="0" indent="0" algn="l">
              <a:buNone/>
              <a:defRPr sz="1400" b="1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年</a:t>
            </a:r>
            <a:endParaRPr lang="zh-CN" altLang="en-ZA" noProof="0"/>
          </a:p>
        </p:txBody>
      </p:sp>
      <p:sp>
        <p:nvSpPr>
          <p:cNvPr id="7" name="文本占位符 10">
            <a:extLst>
              <a:ext uri="{FF2B5EF4-FFF2-40B4-BE49-F238E27FC236}">
                <a16:creationId xmlns:a16="http://schemas.microsoft.com/office/drawing/2014/main" id="{4D75C136-D6C3-4431-8776-997070627AA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en-US" altLang="zh-CN" noProof="0"/>
              <a:t>MM</a:t>
            </a:r>
            <a:endParaRPr lang="zh-CN" altLang="en-ZA" noProof="0"/>
          </a:p>
        </p:txBody>
      </p:sp>
      <p:sp>
        <p:nvSpPr>
          <p:cNvPr id="8" name="文本占位符 10">
            <a:extLst>
              <a:ext uri="{FF2B5EF4-FFF2-40B4-BE49-F238E27FC236}">
                <a16:creationId xmlns:a16="http://schemas.microsoft.com/office/drawing/2014/main" id="{FD15D323-BFE3-4ACE-9A2E-C9EB69458B1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388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en-US" altLang="zh-CN" noProof="0"/>
              <a:t>MM</a:t>
            </a:r>
            <a:endParaRPr lang="zh-CN" altLang="en-ZA" noProof="0"/>
          </a:p>
        </p:txBody>
      </p:sp>
      <p:sp>
        <p:nvSpPr>
          <p:cNvPr id="9" name="文本占位符 10">
            <a:extLst>
              <a:ext uri="{FF2B5EF4-FFF2-40B4-BE49-F238E27FC236}">
                <a16:creationId xmlns:a16="http://schemas.microsoft.com/office/drawing/2014/main" id="{3B520767-B49F-4503-8120-B66E411F33E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en-US" altLang="zh-CN" noProof="0"/>
              <a:t>MM</a:t>
            </a:r>
            <a:endParaRPr lang="zh-CN" altLang="en-ZA" noProof="0"/>
          </a:p>
        </p:txBody>
      </p:sp>
      <p:sp>
        <p:nvSpPr>
          <p:cNvPr id="10" name="文本占位符 10">
            <a:extLst>
              <a:ext uri="{FF2B5EF4-FFF2-40B4-BE49-F238E27FC236}">
                <a16:creationId xmlns:a16="http://schemas.microsoft.com/office/drawing/2014/main" id="{30C2F5A0-E03E-4C89-B9EB-8D48889F5F9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en-US" altLang="zh-CN" noProof="0"/>
              <a:t>MM</a:t>
            </a:r>
            <a:endParaRPr lang="zh-CN" altLang="en-ZA" noProof="0"/>
          </a:p>
        </p:txBody>
      </p:sp>
      <p:sp>
        <p:nvSpPr>
          <p:cNvPr id="12" name="文本占位符 10">
            <a:extLst>
              <a:ext uri="{FF2B5EF4-FFF2-40B4-BE49-F238E27FC236}">
                <a16:creationId xmlns:a16="http://schemas.microsoft.com/office/drawing/2014/main" id="{59D3CBFE-13C8-4DB1-A831-9393264923E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en-US" altLang="zh-CN" noProof="0"/>
              <a:t>MM</a:t>
            </a:r>
            <a:endParaRPr lang="zh-CN" altLang="en-ZA" noProof="0"/>
          </a:p>
        </p:txBody>
      </p:sp>
      <p:sp>
        <p:nvSpPr>
          <p:cNvPr id="13" name="文本占位符 10">
            <a:extLst>
              <a:ext uri="{FF2B5EF4-FFF2-40B4-BE49-F238E27FC236}">
                <a16:creationId xmlns:a16="http://schemas.microsoft.com/office/drawing/2014/main" id="{82385A0A-C61D-4BBD-AC77-D7642F895E2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en-US" altLang="zh-CN" noProof="0"/>
              <a:t>MM</a:t>
            </a:r>
            <a:endParaRPr lang="zh-CN" altLang="en-ZA" noProof="0"/>
          </a:p>
        </p:txBody>
      </p:sp>
      <p:sp>
        <p:nvSpPr>
          <p:cNvPr id="14" name="文本占位符 10">
            <a:extLst>
              <a:ext uri="{FF2B5EF4-FFF2-40B4-BE49-F238E27FC236}">
                <a16:creationId xmlns:a16="http://schemas.microsoft.com/office/drawing/2014/main" id="{FED89FCE-7507-4C8C-923F-92229058946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en-US" altLang="zh-CN" noProof="0"/>
              <a:t>MM</a:t>
            </a:r>
            <a:endParaRPr lang="zh-CN" altLang="en-ZA" noProof="0"/>
          </a:p>
        </p:txBody>
      </p:sp>
      <p:sp>
        <p:nvSpPr>
          <p:cNvPr id="16" name="文本占位符 10">
            <a:extLst>
              <a:ext uri="{FF2B5EF4-FFF2-40B4-BE49-F238E27FC236}">
                <a16:creationId xmlns:a16="http://schemas.microsoft.com/office/drawing/2014/main" id="{2A9276DB-F427-4F8E-8E4C-466600F390F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en-US" altLang="zh-CN" noProof="0"/>
              <a:t>MM</a:t>
            </a:r>
            <a:endParaRPr lang="zh-CN" altLang="en-ZA" noProof="0"/>
          </a:p>
        </p:txBody>
      </p:sp>
      <p:sp>
        <p:nvSpPr>
          <p:cNvPr id="17" name="文本占位符 10">
            <a:extLst>
              <a:ext uri="{FF2B5EF4-FFF2-40B4-BE49-F238E27FC236}">
                <a16:creationId xmlns:a16="http://schemas.microsoft.com/office/drawing/2014/main" id="{79023948-0C1E-4DAB-B885-1C713409AA0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en-US" altLang="zh-CN" noProof="0"/>
              <a:t>MM</a:t>
            </a:r>
            <a:endParaRPr lang="zh-CN" altLang="en-ZA" noProof="0"/>
          </a:p>
        </p:txBody>
      </p:sp>
      <p:sp>
        <p:nvSpPr>
          <p:cNvPr id="15" name="文本占位符 10">
            <a:extLst>
              <a:ext uri="{FF2B5EF4-FFF2-40B4-BE49-F238E27FC236}">
                <a16:creationId xmlns:a16="http://schemas.microsoft.com/office/drawing/2014/main" id="{F2F73935-BF53-4510-8B8F-EDB1CD56A1B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en-US" altLang="zh-CN" noProof="0"/>
              <a:t>MM</a:t>
            </a:r>
            <a:endParaRPr lang="zh-CN" altLang="en-ZA" noProof="0"/>
          </a:p>
        </p:txBody>
      </p:sp>
      <p:sp>
        <p:nvSpPr>
          <p:cNvPr id="18" name="文本占位符 10">
            <a:extLst>
              <a:ext uri="{FF2B5EF4-FFF2-40B4-BE49-F238E27FC236}">
                <a16:creationId xmlns:a16="http://schemas.microsoft.com/office/drawing/2014/main" id="{4AB6A03C-6180-41ED-A88D-ECBB80D160F2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en-US" altLang="zh-CN" noProof="0"/>
              <a:t>MM</a:t>
            </a:r>
            <a:endParaRPr lang="zh-CN" altLang="en-ZA" noProof="0"/>
          </a:p>
        </p:txBody>
      </p:sp>
      <p:sp>
        <p:nvSpPr>
          <p:cNvPr id="19" name="文本占位符 10">
            <a:extLst>
              <a:ext uri="{FF2B5EF4-FFF2-40B4-BE49-F238E27FC236}">
                <a16:creationId xmlns:a16="http://schemas.microsoft.com/office/drawing/2014/main" id="{145AD645-55F0-41A9-AC53-ED30BF1340B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en-US" altLang="zh-CN" noProof="0"/>
              <a:t>MM</a:t>
            </a:r>
            <a:endParaRPr lang="zh-CN" altLang="en-ZA" noProof="0"/>
          </a:p>
        </p:txBody>
      </p:sp>
      <p:sp>
        <p:nvSpPr>
          <p:cNvPr id="11" name="文本占位符 10">
            <a:extLst>
              <a:ext uri="{FF2B5EF4-FFF2-40B4-BE49-F238E27FC236}">
                <a16:creationId xmlns:a16="http://schemas.microsoft.com/office/drawing/2014/main" id="{AB3645A3-D681-45BF-B195-452D000802C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292468"/>
            <a:ext cx="731520" cy="457200"/>
          </a:xfrm>
        </p:spPr>
        <p:txBody>
          <a:bodyPr rtlCol="0" anchor="ctr"/>
          <a:lstStyle>
            <a:lvl1pPr marL="0" indent="0" algn="l">
              <a:buNone/>
              <a:defRPr sz="1400" b="1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年</a:t>
            </a:r>
            <a:endParaRPr lang="zh-CN" altLang="en-ZA" noProof="0"/>
          </a:p>
        </p:txBody>
      </p:sp>
      <p:sp>
        <p:nvSpPr>
          <p:cNvPr id="20" name="文本占位符 10">
            <a:extLst>
              <a:ext uri="{FF2B5EF4-FFF2-40B4-BE49-F238E27FC236}">
                <a16:creationId xmlns:a16="http://schemas.microsoft.com/office/drawing/2014/main" id="{C39F248D-01B4-40EE-B483-E8E81806DFBE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en-US" altLang="zh-CN" noProof="0"/>
              <a:t>MM</a:t>
            </a:r>
            <a:endParaRPr lang="zh-CN" altLang="en-ZA" noProof="0"/>
          </a:p>
        </p:txBody>
      </p:sp>
      <p:sp>
        <p:nvSpPr>
          <p:cNvPr id="21" name="文本占位符 10">
            <a:extLst>
              <a:ext uri="{FF2B5EF4-FFF2-40B4-BE49-F238E27FC236}">
                <a16:creationId xmlns:a16="http://schemas.microsoft.com/office/drawing/2014/main" id="{1D0F1859-7A34-42DF-873E-2CF864E4C4B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7602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en-US" altLang="zh-CN" noProof="0"/>
              <a:t>MM</a:t>
            </a:r>
            <a:endParaRPr lang="zh-CN" altLang="en-ZA" noProof="0"/>
          </a:p>
        </p:txBody>
      </p:sp>
      <p:sp>
        <p:nvSpPr>
          <p:cNvPr id="22" name="文本占位符 10">
            <a:extLst>
              <a:ext uri="{FF2B5EF4-FFF2-40B4-BE49-F238E27FC236}">
                <a16:creationId xmlns:a16="http://schemas.microsoft.com/office/drawing/2014/main" id="{6EB397AF-B5C1-40FE-86D4-BA660E4C6E46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en-US" altLang="zh-CN" noProof="0"/>
              <a:t>MM</a:t>
            </a:r>
            <a:endParaRPr lang="zh-CN" altLang="en-ZA" noProof="0"/>
          </a:p>
        </p:txBody>
      </p:sp>
      <p:sp>
        <p:nvSpPr>
          <p:cNvPr id="23" name="文本占位符 10">
            <a:extLst>
              <a:ext uri="{FF2B5EF4-FFF2-40B4-BE49-F238E27FC236}">
                <a16:creationId xmlns:a16="http://schemas.microsoft.com/office/drawing/2014/main" id="{AF1343D5-DC0F-4C7E-967F-CFC300A2C80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en-US" altLang="zh-CN" noProof="0"/>
              <a:t>MM</a:t>
            </a:r>
            <a:endParaRPr lang="zh-CN" altLang="en-ZA" noProof="0"/>
          </a:p>
        </p:txBody>
      </p:sp>
      <p:sp>
        <p:nvSpPr>
          <p:cNvPr id="24" name="文本占位符 10">
            <a:extLst>
              <a:ext uri="{FF2B5EF4-FFF2-40B4-BE49-F238E27FC236}">
                <a16:creationId xmlns:a16="http://schemas.microsoft.com/office/drawing/2014/main" id="{9AD688A5-D2DF-4FC3-8171-FAEA8C4F5566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en-US" altLang="zh-CN" noProof="0"/>
              <a:t>MM</a:t>
            </a:r>
            <a:endParaRPr lang="zh-CN" altLang="en-ZA" noProof="0"/>
          </a:p>
        </p:txBody>
      </p:sp>
      <p:sp>
        <p:nvSpPr>
          <p:cNvPr id="25" name="文本占位符 10">
            <a:extLst>
              <a:ext uri="{FF2B5EF4-FFF2-40B4-BE49-F238E27FC236}">
                <a16:creationId xmlns:a16="http://schemas.microsoft.com/office/drawing/2014/main" id="{EA05A5D4-01B0-4932-B03E-571986E282EA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en-US" altLang="zh-CN" noProof="0"/>
              <a:t>MM</a:t>
            </a:r>
            <a:endParaRPr lang="zh-CN" altLang="en-ZA" noProof="0"/>
          </a:p>
        </p:txBody>
      </p:sp>
      <p:sp>
        <p:nvSpPr>
          <p:cNvPr id="26" name="文本占位符 10">
            <a:extLst>
              <a:ext uri="{FF2B5EF4-FFF2-40B4-BE49-F238E27FC236}">
                <a16:creationId xmlns:a16="http://schemas.microsoft.com/office/drawing/2014/main" id="{72A84601-CD4F-49ED-8D51-CEF03236305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en-US" altLang="zh-CN" noProof="0"/>
              <a:t>MM</a:t>
            </a:r>
            <a:endParaRPr lang="zh-CN" altLang="en-ZA" noProof="0"/>
          </a:p>
        </p:txBody>
      </p:sp>
      <p:sp>
        <p:nvSpPr>
          <p:cNvPr id="28" name="文本占位符 10">
            <a:extLst>
              <a:ext uri="{FF2B5EF4-FFF2-40B4-BE49-F238E27FC236}">
                <a16:creationId xmlns:a16="http://schemas.microsoft.com/office/drawing/2014/main" id="{DFC05EC7-9D6C-486B-9E2F-D3612013C0A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en-US" altLang="zh-CN" noProof="0"/>
              <a:t>MM</a:t>
            </a:r>
            <a:endParaRPr lang="zh-CN" altLang="en-ZA" noProof="0"/>
          </a:p>
        </p:txBody>
      </p:sp>
      <p:sp>
        <p:nvSpPr>
          <p:cNvPr id="29" name="文本占位符 10">
            <a:extLst>
              <a:ext uri="{FF2B5EF4-FFF2-40B4-BE49-F238E27FC236}">
                <a16:creationId xmlns:a16="http://schemas.microsoft.com/office/drawing/2014/main" id="{98F455FB-241B-4E1F-B581-FA6CBA239545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en-US" altLang="zh-CN" noProof="0"/>
              <a:t>MM</a:t>
            </a:r>
            <a:endParaRPr lang="zh-CN" altLang="en-ZA" noProof="0"/>
          </a:p>
        </p:txBody>
      </p:sp>
      <p:sp>
        <p:nvSpPr>
          <p:cNvPr id="27" name="文本占位符 10">
            <a:extLst>
              <a:ext uri="{FF2B5EF4-FFF2-40B4-BE49-F238E27FC236}">
                <a16:creationId xmlns:a16="http://schemas.microsoft.com/office/drawing/2014/main" id="{C49FB196-753D-4A12-9460-57D8AB4B540B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en-US" altLang="zh-CN" noProof="0"/>
              <a:t>MM</a:t>
            </a:r>
            <a:endParaRPr lang="zh-CN" altLang="en-ZA" noProof="0"/>
          </a:p>
        </p:txBody>
      </p:sp>
      <p:sp>
        <p:nvSpPr>
          <p:cNvPr id="30" name="文本占位符 10">
            <a:extLst>
              <a:ext uri="{FF2B5EF4-FFF2-40B4-BE49-F238E27FC236}">
                <a16:creationId xmlns:a16="http://schemas.microsoft.com/office/drawing/2014/main" id="{9E38664A-8108-4E24-800B-3C32ADA43978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en-US" altLang="zh-CN" noProof="0"/>
              <a:t>MM</a:t>
            </a:r>
            <a:endParaRPr lang="zh-CN" altLang="en-ZA" noProof="0"/>
          </a:p>
        </p:txBody>
      </p:sp>
      <p:sp>
        <p:nvSpPr>
          <p:cNvPr id="31" name="文本占位符 10">
            <a:extLst>
              <a:ext uri="{FF2B5EF4-FFF2-40B4-BE49-F238E27FC236}">
                <a16:creationId xmlns:a16="http://schemas.microsoft.com/office/drawing/2014/main" id="{2908458B-A3ED-4855-9E08-108D7C4A8D36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en-US" altLang="zh-CN" noProof="0"/>
              <a:t>MM</a:t>
            </a:r>
            <a:endParaRPr lang="zh-CN" altLang="en-ZA" noProof="0"/>
          </a:p>
        </p:txBody>
      </p:sp>
      <p:sp>
        <p:nvSpPr>
          <p:cNvPr id="32" name="长方形 31">
            <a:extLst>
              <a:ext uri="{FF2B5EF4-FFF2-40B4-BE49-F238E27FC236}">
                <a16:creationId xmlns:a16="http://schemas.microsoft.com/office/drawing/2014/main" id="{FFA35437-CCDE-4D92-B879-F23B329C8E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9640" y="4034785"/>
            <a:ext cx="10332720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ZA" noProof="0">
              <a:solidFill>
                <a:schemeClr val="tx1">
                  <a:lumMod val="75000"/>
                  <a:lumOff val="2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6" name="日期占位符 2">
            <a:extLst>
              <a:ext uri="{FF2B5EF4-FFF2-40B4-BE49-F238E27FC236}">
                <a16:creationId xmlns:a16="http://schemas.microsoft.com/office/drawing/2014/main" id="{1CDC588F-73BC-4108-974B-0EAAB8213CE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en-US" altLang="zh-CN" noProof="0"/>
              <a:t>20XX</a:t>
            </a:r>
            <a:endParaRPr lang="zh-CN" altLang="en-US" noProof="0"/>
          </a:p>
        </p:txBody>
      </p:sp>
      <p:sp>
        <p:nvSpPr>
          <p:cNvPr id="37" name="页脚占位符 3">
            <a:extLst>
              <a:ext uri="{FF2B5EF4-FFF2-40B4-BE49-F238E27FC236}">
                <a16:creationId xmlns:a16="http://schemas.microsoft.com/office/drawing/2014/main" id="{B2AC1EB2-9B8F-4077-8B66-64F9549F2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 sz="9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 noProof="0"/>
              <a:t>融资演讲稿</a:t>
            </a:r>
          </a:p>
        </p:txBody>
      </p:sp>
      <p:sp>
        <p:nvSpPr>
          <p:cNvPr id="38" name="灯片编号占位符 4">
            <a:extLst>
              <a:ext uri="{FF2B5EF4-FFF2-40B4-BE49-F238E27FC236}">
                <a16:creationId xmlns:a16="http://schemas.microsoft.com/office/drawing/2014/main" id="{28DE3E33-346A-45AF-B164-CB5DF04FA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B5CEABB6-07DC-46E8-9B57-56EC44A396E5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20563234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rtl="0"/>
            <a:r>
              <a:rPr lang="zh-CN" altLang="en-US" noProof="0"/>
              <a:t>单击以编辑模板标题样式</a:t>
            </a:r>
          </a:p>
        </p:txBody>
      </p:sp>
      <p:sp>
        <p:nvSpPr>
          <p:cNvPr id="7" name="SmartArt 占位符 6">
            <a:extLst>
              <a:ext uri="{FF2B5EF4-FFF2-40B4-BE49-F238E27FC236}">
                <a16:creationId xmlns:a16="http://schemas.microsoft.com/office/drawing/2014/main" id="{156CA116-0F6E-4EE9-B34F-03BA07161A7A}"/>
              </a:ext>
            </a:extLst>
          </p:cNvPr>
          <p:cNvSpPr>
            <a:spLocks noGrp="1"/>
          </p:cNvSpPr>
          <p:nvPr>
            <p:ph type="dgm" sz="quarter" idx="15" hasCustomPrompt="1"/>
          </p:nvPr>
        </p:nvSpPr>
        <p:spPr>
          <a:xfrm>
            <a:off x="838200" y="2139084"/>
            <a:ext cx="10515600" cy="3695338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单击图标以添加 </a:t>
            </a:r>
            <a:r>
              <a:rPr lang="en-US" altLang="zh-CN" noProof="0"/>
              <a:t>SmartArt </a:t>
            </a:r>
            <a:r>
              <a:rPr lang="zh-CN" altLang="en-US" noProof="0"/>
              <a:t>图形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en-US" altLang="zh-CN" noProof="0"/>
              <a:t>20XX</a:t>
            </a:r>
            <a:endParaRPr lang="zh-CN" altLang="en-US" noProof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 noProof="0"/>
              <a:t>融资演讲稿</a:t>
            </a:r>
          </a:p>
        </p:txBody>
      </p:sp>
      <p:cxnSp>
        <p:nvCxnSpPr>
          <p:cNvPr id="10" name="直接连接符​​(S) 9">
            <a:extLst>
              <a:ext uri="{FF2B5EF4-FFF2-40B4-BE49-F238E27FC236}">
                <a16:creationId xmlns:a16="http://schemas.microsoft.com/office/drawing/2014/main" id="{66988B2D-0240-4256-8268-4B9FF1E723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0" y="0"/>
            <a:ext cx="2590800" cy="76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​​(S) 11">
            <a:extLst>
              <a:ext uri="{FF2B5EF4-FFF2-40B4-BE49-F238E27FC236}">
                <a16:creationId xmlns:a16="http://schemas.microsoft.com/office/drawing/2014/main" id="{D8EEAAE1-3D04-41C3-B2D2-B3BEF34C3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704850" cy="10279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B5CEABB6-07DC-46E8-9B57-56EC44A396E5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235431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团队幻灯片 4 人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rtl="0"/>
            <a:r>
              <a:rPr lang="zh-CN" altLang="en-US" noProof="0"/>
              <a:t>单击以编辑模板标题样式</a:t>
            </a:r>
          </a:p>
        </p:txBody>
      </p:sp>
      <p:sp>
        <p:nvSpPr>
          <p:cNvPr id="11" name="图片占位符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487181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单击图标以添加图片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11558" y="5084524"/>
            <a:ext cx="2196619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单击以编辑</a:t>
            </a:r>
          </a:p>
        </p:txBody>
      </p:sp>
      <p:sp>
        <p:nvSpPr>
          <p:cNvPr id="26" name="文本占位符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487181" y="5464114"/>
            <a:ext cx="1845511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单击以编辑</a:t>
            </a:r>
          </a:p>
        </p:txBody>
      </p:sp>
      <p:sp>
        <p:nvSpPr>
          <p:cNvPr id="17" name="图片占位符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836914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单击图标以添加图片</a:t>
            </a:r>
          </a:p>
        </p:txBody>
      </p:sp>
      <p:sp>
        <p:nvSpPr>
          <p:cNvPr id="23" name="文本占位符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707607" y="5099206"/>
            <a:ext cx="2145049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单击以编辑</a:t>
            </a:r>
          </a:p>
        </p:txBody>
      </p:sp>
      <p:sp>
        <p:nvSpPr>
          <p:cNvPr id="27" name="文本占位符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36913" y="5478796"/>
            <a:ext cx="1855949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单击以编辑</a:t>
            </a:r>
          </a:p>
        </p:txBody>
      </p:sp>
      <p:sp>
        <p:nvSpPr>
          <p:cNvPr id="18" name="图片占位符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32757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/>
          <a:lstStyle>
            <a:lvl2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</a:lstStyle>
          <a:p>
            <a:pPr lvl="1" rtl="0"/>
            <a:r>
              <a:rPr lang="zh-CN" altLang="en-US" noProof="0"/>
              <a:t>单击图标以添加图片</a:t>
            </a:r>
          </a:p>
        </p:txBody>
      </p:sp>
      <p:sp>
        <p:nvSpPr>
          <p:cNvPr id="24" name="文本占位符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198271" y="5099206"/>
            <a:ext cx="2132985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单击以编辑</a:t>
            </a:r>
          </a:p>
        </p:txBody>
      </p:sp>
      <p:sp>
        <p:nvSpPr>
          <p:cNvPr id="28" name="文本占位符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327577" y="5478796"/>
            <a:ext cx="1845511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单击以编辑</a:t>
            </a:r>
          </a:p>
        </p:txBody>
      </p:sp>
      <p:sp>
        <p:nvSpPr>
          <p:cNvPr id="19" name="图片占位符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74745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单击图标以添加图片</a:t>
            </a:r>
          </a:p>
        </p:txBody>
      </p:sp>
      <p:sp>
        <p:nvSpPr>
          <p:cNvPr id="25" name="文本占位符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618152" y="5084524"/>
            <a:ext cx="2132984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单击以编辑</a:t>
            </a:r>
          </a:p>
        </p:txBody>
      </p:sp>
      <p:sp>
        <p:nvSpPr>
          <p:cNvPr id="29" name="文本占位符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7458" y="5464114"/>
            <a:ext cx="184551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单击以编辑</a:t>
            </a:r>
          </a:p>
        </p:txBody>
      </p:sp>
      <p:cxnSp>
        <p:nvCxnSpPr>
          <p:cNvPr id="10" name="直接连接符​​(S) 9">
            <a:extLst>
              <a:ext uri="{FF2B5EF4-FFF2-40B4-BE49-F238E27FC236}">
                <a16:creationId xmlns:a16="http://schemas.microsoft.com/office/drawing/2014/main" id="{4E4B72DA-52CB-4D39-A342-8857B4D959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 flipH="1" flipV="1">
            <a:off x="7334250" y="0"/>
            <a:ext cx="4857750" cy="76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​​(S) 14">
            <a:extLst>
              <a:ext uri="{FF2B5EF4-FFF2-40B4-BE49-F238E27FC236}">
                <a16:creationId xmlns:a16="http://schemas.microsoft.com/office/drawing/2014/main" id="{21D9BCDA-DFB7-41A4-A7C7-CEE86CEDCB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1487150" y="0"/>
            <a:ext cx="704850" cy="17240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en-US" altLang="zh-CN" noProof="0"/>
              <a:t>20XX</a:t>
            </a:r>
            <a:endParaRPr lang="zh-CN" altLang="en-US" noProof="0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 noProof="0"/>
              <a:t>融资演讲稿</a:t>
            </a:r>
          </a:p>
        </p:txBody>
      </p:sp>
      <p:sp>
        <p:nvSpPr>
          <p:cNvPr id="9" name="幻灯片编号占位符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B5CEABB6-07DC-46E8-9B57-56EC44A396E5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35623728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936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团队幻灯片 8 人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rtl="0"/>
            <a:r>
              <a:rPr lang="zh-CN" altLang="en-US" noProof="0"/>
              <a:t>单击以编辑模板标题样式</a:t>
            </a:r>
          </a:p>
        </p:txBody>
      </p:sp>
      <p:sp>
        <p:nvSpPr>
          <p:cNvPr id="11" name="图片占位符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877176" y="2428875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单击图标以添加图片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00168" y="3654378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单击以编辑</a:t>
            </a:r>
          </a:p>
        </p:txBody>
      </p:sp>
      <p:sp>
        <p:nvSpPr>
          <p:cNvPr id="26" name="文本占位符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390120" y="3782039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单击以编辑</a:t>
            </a:r>
          </a:p>
        </p:txBody>
      </p:sp>
      <p:sp>
        <p:nvSpPr>
          <p:cNvPr id="17" name="图片占位符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226270" y="2428875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单击图标以添加图片</a:t>
            </a:r>
          </a:p>
        </p:txBody>
      </p:sp>
      <p:sp>
        <p:nvSpPr>
          <p:cNvPr id="23" name="文本占位符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49262" y="3669060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单击以编辑</a:t>
            </a:r>
          </a:p>
        </p:txBody>
      </p:sp>
      <p:sp>
        <p:nvSpPr>
          <p:cNvPr id="27" name="文本占位符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739214" y="3796721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单击以编辑</a:t>
            </a:r>
          </a:p>
        </p:txBody>
      </p:sp>
      <p:sp>
        <p:nvSpPr>
          <p:cNvPr id="18" name="图片占位符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716934" y="2428875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buNone/>
              <a:defRPr sz="9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 rtl="0"/>
            <a:r>
              <a:rPr lang="zh-CN" altLang="en-US" noProof="0"/>
              <a:t>单击图标以添加图片</a:t>
            </a:r>
          </a:p>
        </p:txBody>
      </p:sp>
      <p:sp>
        <p:nvSpPr>
          <p:cNvPr id="24" name="文本占位符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339926" y="3669060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单击以编辑</a:t>
            </a:r>
          </a:p>
        </p:txBody>
      </p:sp>
      <p:sp>
        <p:nvSpPr>
          <p:cNvPr id="28" name="文本占位符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217963" y="3796721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单击以编辑</a:t>
            </a:r>
          </a:p>
        </p:txBody>
      </p:sp>
      <p:sp>
        <p:nvSpPr>
          <p:cNvPr id="19" name="图片占位符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136814" y="2428875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单击图标以添加图片</a:t>
            </a:r>
          </a:p>
        </p:txBody>
      </p:sp>
      <p:sp>
        <p:nvSpPr>
          <p:cNvPr id="25" name="文本占位符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759806" y="3654378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单击以编辑</a:t>
            </a:r>
          </a:p>
        </p:txBody>
      </p:sp>
      <p:sp>
        <p:nvSpPr>
          <p:cNvPr id="29" name="文本占位符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634432" y="3782039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单击以编辑</a:t>
            </a:r>
          </a:p>
        </p:txBody>
      </p:sp>
      <p:sp>
        <p:nvSpPr>
          <p:cNvPr id="55" name="图片占位符 10">
            <a:extLst>
              <a:ext uri="{FF2B5EF4-FFF2-40B4-BE49-F238E27FC236}">
                <a16:creationId xmlns:a16="http://schemas.microsoft.com/office/drawing/2014/main" id="{1EBAEB1D-A7F9-4F90-B642-4277D3802BAB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1877176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单击图标以添加图片</a:t>
            </a:r>
          </a:p>
        </p:txBody>
      </p:sp>
      <p:sp>
        <p:nvSpPr>
          <p:cNvPr id="54" name="文本占位符 2">
            <a:extLst>
              <a:ext uri="{FF2B5EF4-FFF2-40B4-BE49-F238E27FC236}">
                <a16:creationId xmlns:a16="http://schemas.microsoft.com/office/drawing/2014/main" id="{22930C5B-603C-494E-A467-8B394D01D406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1500168" y="5513214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单击以编辑</a:t>
            </a:r>
          </a:p>
        </p:txBody>
      </p:sp>
      <p:sp>
        <p:nvSpPr>
          <p:cNvPr id="62" name="文本占位符 2">
            <a:extLst>
              <a:ext uri="{FF2B5EF4-FFF2-40B4-BE49-F238E27FC236}">
                <a16:creationId xmlns:a16="http://schemas.microsoft.com/office/drawing/2014/main" id="{540C455F-A23B-493F-B95E-AB485D91DA6A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1390120" y="5640875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单击以编辑</a:t>
            </a:r>
          </a:p>
        </p:txBody>
      </p:sp>
      <p:sp>
        <p:nvSpPr>
          <p:cNvPr id="56" name="图片占位符 10">
            <a:extLst>
              <a:ext uri="{FF2B5EF4-FFF2-40B4-BE49-F238E27FC236}">
                <a16:creationId xmlns:a16="http://schemas.microsoft.com/office/drawing/2014/main" id="{9461A69E-14C8-4325-89AF-D4257C1C05BA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4226270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单击图标以添加图片</a:t>
            </a:r>
          </a:p>
        </p:txBody>
      </p:sp>
      <p:sp>
        <p:nvSpPr>
          <p:cNvPr id="59" name="文本占位符 2">
            <a:extLst>
              <a:ext uri="{FF2B5EF4-FFF2-40B4-BE49-F238E27FC236}">
                <a16:creationId xmlns:a16="http://schemas.microsoft.com/office/drawing/2014/main" id="{6D1C374C-DAF7-40EF-B279-4EC7A2AFE6A2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3849262" y="5527896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单击以编辑</a:t>
            </a:r>
          </a:p>
        </p:txBody>
      </p:sp>
      <p:sp>
        <p:nvSpPr>
          <p:cNvPr id="63" name="文本占位符 2">
            <a:extLst>
              <a:ext uri="{FF2B5EF4-FFF2-40B4-BE49-F238E27FC236}">
                <a16:creationId xmlns:a16="http://schemas.microsoft.com/office/drawing/2014/main" id="{421FF438-E4E8-4643-BCB3-4A1C12429042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3739214" y="5655557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单击以编辑</a:t>
            </a:r>
          </a:p>
        </p:txBody>
      </p:sp>
      <p:sp>
        <p:nvSpPr>
          <p:cNvPr id="57" name="图片占位符 10">
            <a:extLst>
              <a:ext uri="{FF2B5EF4-FFF2-40B4-BE49-F238E27FC236}">
                <a16:creationId xmlns:a16="http://schemas.microsoft.com/office/drawing/2014/main" id="{0FB38616-82FB-4DAD-A82E-3777ACB41148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6716934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buNone/>
              <a:defRPr sz="9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 rtl="0"/>
            <a:r>
              <a:rPr lang="zh-CN" altLang="en-US" noProof="0"/>
              <a:t>单击图标以添加图片</a:t>
            </a:r>
          </a:p>
        </p:txBody>
      </p:sp>
      <p:sp>
        <p:nvSpPr>
          <p:cNvPr id="60" name="文本占位符 2">
            <a:extLst>
              <a:ext uri="{FF2B5EF4-FFF2-40B4-BE49-F238E27FC236}">
                <a16:creationId xmlns:a16="http://schemas.microsoft.com/office/drawing/2014/main" id="{D4FEDD19-A7BA-45BB-93A0-F1E896C9F26D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6339926" y="5527896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单击以编辑</a:t>
            </a:r>
          </a:p>
        </p:txBody>
      </p:sp>
      <p:sp>
        <p:nvSpPr>
          <p:cNvPr id="64" name="文本占位符 2">
            <a:extLst>
              <a:ext uri="{FF2B5EF4-FFF2-40B4-BE49-F238E27FC236}">
                <a16:creationId xmlns:a16="http://schemas.microsoft.com/office/drawing/2014/main" id="{A12F0175-7AEE-46B1-9590-D4A427680DC7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6229878" y="5655557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单击以编辑</a:t>
            </a:r>
          </a:p>
        </p:txBody>
      </p:sp>
      <p:sp>
        <p:nvSpPr>
          <p:cNvPr id="58" name="图片占位符 10">
            <a:extLst>
              <a:ext uri="{FF2B5EF4-FFF2-40B4-BE49-F238E27FC236}">
                <a16:creationId xmlns:a16="http://schemas.microsoft.com/office/drawing/2014/main" id="{622ED9F4-EB9B-4588-8501-BFECB846EE73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9136814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单击图标以添加图片</a:t>
            </a:r>
          </a:p>
        </p:txBody>
      </p:sp>
      <p:sp>
        <p:nvSpPr>
          <p:cNvPr id="61" name="文本占位符 2">
            <a:extLst>
              <a:ext uri="{FF2B5EF4-FFF2-40B4-BE49-F238E27FC236}">
                <a16:creationId xmlns:a16="http://schemas.microsoft.com/office/drawing/2014/main" id="{5026D39F-46AB-4680-9A52-F367344A3531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8759806" y="5513214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单击以编辑</a:t>
            </a:r>
          </a:p>
        </p:txBody>
      </p:sp>
      <p:sp>
        <p:nvSpPr>
          <p:cNvPr id="65" name="文本占位符 2">
            <a:extLst>
              <a:ext uri="{FF2B5EF4-FFF2-40B4-BE49-F238E27FC236}">
                <a16:creationId xmlns:a16="http://schemas.microsoft.com/office/drawing/2014/main" id="{04E11FE2-6320-4E8C-A5B3-8104AF329ADA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8634432" y="5640875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单击以编辑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solidFill>
                  <a:srgbClr val="898989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en-US" altLang="zh-CN" noProof="0"/>
              <a:t>20XX</a:t>
            </a:r>
            <a:endParaRPr lang="zh-CN" altLang="en-US" noProof="0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>
                <a:solidFill>
                  <a:srgbClr val="898989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 noProof="0"/>
              <a:t>融资演讲稿</a:t>
            </a:r>
          </a:p>
        </p:txBody>
      </p:sp>
      <p:sp>
        <p:nvSpPr>
          <p:cNvPr id="9" name="幻灯片编号占位符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>
                <a:solidFill>
                  <a:srgbClr val="898989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B5CEABB6-07DC-46E8-9B57-56EC44A396E5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  <p:pic>
        <p:nvPicPr>
          <p:cNvPr id="13" name="图形 12">
            <a:extLst>
              <a:ext uri="{FF2B5EF4-FFF2-40B4-BE49-F238E27FC236}">
                <a16:creationId xmlns:a16="http://schemas.microsoft.com/office/drawing/2014/main" id="{B0DFD584-E5CF-41EF-B51E-679CE22DDF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73953"/>
            <a:ext cx="2057400" cy="1647825"/>
          </a:xfrm>
          <a:prstGeom prst="rect">
            <a:avLst/>
          </a:prstGeom>
        </p:spPr>
      </p:pic>
      <p:pic>
        <p:nvPicPr>
          <p:cNvPr id="14" name="图形 13">
            <a:extLst>
              <a:ext uri="{FF2B5EF4-FFF2-40B4-BE49-F238E27FC236}">
                <a16:creationId xmlns:a16="http://schemas.microsoft.com/office/drawing/2014/main" id="{E5C02DDF-25A6-42C7-9525-F279CE2095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49000" y="5180889"/>
            <a:ext cx="11430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0955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基金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接连接符​​(S) 15">
            <a:extLst>
              <a:ext uri="{FF2B5EF4-FFF2-40B4-BE49-F238E27FC236}">
                <a16:creationId xmlns:a16="http://schemas.microsoft.com/office/drawing/2014/main" id="{463D7850-C2A6-43CE-BBE4-8E81A0A59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238250" cy="1328057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​​(S) 19">
            <a:extLst>
              <a:ext uri="{FF2B5EF4-FFF2-40B4-BE49-F238E27FC236}">
                <a16:creationId xmlns:a16="http://schemas.microsoft.com/office/drawing/2014/main" id="{EBAD3E03-2E3B-440C-9105-6F9D33006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3790950" cy="8921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rtl="0"/>
            <a:r>
              <a:rPr lang="zh-CN" altLang="en-US" noProof="0"/>
              <a:t>单击以编辑模板标题样式</a:t>
            </a:r>
          </a:p>
        </p:txBody>
      </p:sp>
      <p:sp>
        <p:nvSpPr>
          <p:cNvPr id="11" name="内容占位符 10">
            <a:extLst>
              <a:ext uri="{FF2B5EF4-FFF2-40B4-BE49-F238E27FC236}">
                <a16:creationId xmlns:a16="http://schemas.microsoft.com/office/drawing/2014/main" id="{319EE98D-9541-4F21-8952-3026DEF75EC4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1075447" y="2118642"/>
            <a:ext cx="1856232" cy="1664208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zh-CN" altLang="en-US" noProof="0"/>
              <a:t>单击此处添加内容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200" y="3788813"/>
            <a:ext cx="2330726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altLang="zh-CN" noProof="0"/>
              <a:t>#</a:t>
            </a:r>
          </a:p>
        </p:txBody>
      </p:sp>
      <p:sp>
        <p:nvSpPr>
          <p:cNvPr id="17" name="文本占位符 2">
            <a:extLst>
              <a:ext uri="{FF2B5EF4-FFF2-40B4-BE49-F238E27FC236}">
                <a16:creationId xmlns:a16="http://schemas.microsoft.com/office/drawing/2014/main" id="{E43D2F47-FAF2-42C2-967D-251DD4B940D7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838200" y="4464810"/>
            <a:ext cx="2330726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单击以编辑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5120722"/>
            <a:ext cx="2330726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24" name="内容占位符 10">
            <a:extLst>
              <a:ext uri="{FF2B5EF4-FFF2-40B4-BE49-F238E27FC236}">
                <a16:creationId xmlns:a16="http://schemas.microsoft.com/office/drawing/2014/main" id="{AB843230-A4E3-4E21-AA93-998E28EB9018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3811391" y="2118642"/>
            <a:ext cx="1856232" cy="1664208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zh-CN" altLang="en-US" noProof="0"/>
              <a:t>单击此处添加内容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3562665" y="3788813"/>
            <a:ext cx="2342205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altLang="zh-CN" noProof="0"/>
              <a:t>#</a:t>
            </a:r>
          </a:p>
        </p:txBody>
      </p:sp>
      <p:sp>
        <p:nvSpPr>
          <p:cNvPr id="18" name="文本占位符 4">
            <a:extLst>
              <a:ext uri="{FF2B5EF4-FFF2-40B4-BE49-F238E27FC236}">
                <a16:creationId xmlns:a16="http://schemas.microsoft.com/office/drawing/2014/main" id="{3322C250-87FC-4F14-A42C-FFDA120D0D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62665" y="4464810"/>
            <a:ext cx="2342205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zh-CN" altLang="en-US" noProof="0"/>
              <a:t>单击以编辑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562665" y="5120722"/>
            <a:ext cx="2342205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25" name="内容占位符 10">
            <a:extLst>
              <a:ext uri="{FF2B5EF4-FFF2-40B4-BE49-F238E27FC236}">
                <a16:creationId xmlns:a16="http://schemas.microsoft.com/office/drawing/2014/main" id="{3AE0369E-A275-4E5A-AE0F-B1F9A54DEDFC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6524377" y="2118642"/>
            <a:ext cx="1856232" cy="1664208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zh-CN" altLang="en-US" noProof="0"/>
              <a:t>单击此处添加内容</a:t>
            </a:r>
          </a:p>
        </p:txBody>
      </p:sp>
      <p:sp>
        <p:nvSpPr>
          <p:cNvPr id="21" name="文本占位符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298609" y="3788813"/>
            <a:ext cx="2330726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altLang="zh-CN" noProof="0"/>
              <a:t>#</a:t>
            </a:r>
          </a:p>
        </p:txBody>
      </p:sp>
      <p:sp>
        <p:nvSpPr>
          <p:cNvPr id="19" name="文本占位符 2">
            <a:extLst>
              <a:ext uri="{FF2B5EF4-FFF2-40B4-BE49-F238E27FC236}">
                <a16:creationId xmlns:a16="http://schemas.microsoft.com/office/drawing/2014/main" id="{D3C675D6-83FA-4036-B516-098EDCAF2506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298609" y="4464810"/>
            <a:ext cx="2330726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单击以编辑</a:t>
            </a:r>
          </a:p>
        </p:txBody>
      </p:sp>
      <p:sp>
        <p:nvSpPr>
          <p:cNvPr id="22" name="内容占位符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6298609" y="5120722"/>
            <a:ext cx="2330726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26" name="内容占位符 10">
            <a:extLst>
              <a:ext uri="{FF2B5EF4-FFF2-40B4-BE49-F238E27FC236}">
                <a16:creationId xmlns:a16="http://schemas.microsoft.com/office/drawing/2014/main" id="{CCA3A81E-171B-4946-B8BA-B2F406CF0939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9260321" y="2118642"/>
            <a:ext cx="1856232" cy="1664208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zh-CN" altLang="en-US" noProof="0"/>
              <a:t>单击此处添加内容</a:t>
            </a:r>
          </a:p>
        </p:txBody>
      </p:sp>
      <p:sp>
        <p:nvSpPr>
          <p:cNvPr id="14" name="文本占位符 2">
            <a:extLst>
              <a:ext uri="{FF2B5EF4-FFF2-40B4-BE49-F238E27FC236}">
                <a16:creationId xmlns:a16="http://schemas.microsoft.com/office/drawing/2014/main" id="{84A1E92D-A5BF-4268-BFF3-1418A1F03589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9023074" y="3788457"/>
            <a:ext cx="2330726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altLang="zh-CN" noProof="0"/>
              <a:t>#</a:t>
            </a:r>
          </a:p>
        </p:txBody>
      </p:sp>
      <p:sp>
        <p:nvSpPr>
          <p:cNvPr id="23" name="文本占位符 2">
            <a:extLst>
              <a:ext uri="{FF2B5EF4-FFF2-40B4-BE49-F238E27FC236}">
                <a16:creationId xmlns:a16="http://schemas.microsoft.com/office/drawing/2014/main" id="{B6439AAC-8A96-4015-8A87-ED8DF7027B60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9023074" y="4464454"/>
            <a:ext cx="2330726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单击以编辑</a:t>
            </a:r>
          </a:p>
        </p:txBody>
      </p:sp>
      <p:sp>
        <p:nvSpPr>
          <p:cNvPr id="15" name="内容占位符 3">
            <a:extLst>
              <a:ext uri="{FF2B5EF4-FFF2-40B4-BE49-F238E27FC236}">
                <a16:creationId xmlns:a16="http://schemas.microsoft.com/office/drawing/2014/main" id="{492F9083-A886-4EEB-94D6-1FAE6DC33000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9023074" y="5120366"/>
            <a:ext cx="2330726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en-US" altLang="zh-CN" noProof="0"/>
              <a:t>20XX</a:t>
            </a:r>
            <a:endParaRPr lang="zh-CN" altLang="en-US" noProof="0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 noProof="0"/>
              <a:t>融资演讲稿</a:t>
            </a:r>
          </a:p>
        </p:txBody>
      </p:sp>
      <p:sp>
        <p:nvSpPr>
          <p:cNvPr id="9" name="幻灯片编号占位符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B5CEABB6-07DC-46E8-9B57-56EC44A396E5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13866963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摘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5" y="1671639"/>
            <a:ext cx="5111750" cy="1204912"/>
          </a:xfrm>
        </p:spPr>
        <p:txBody>
          <a:bodyPr rtlCol="0" anchor="b">
            <a:normAutofit/>
          </a:bodyPr>
          <a:lstStyle>
            <a:lvl1pPr>
              <a:defRPr lang="en-US" sz="2800" kern="1200" cap="all" spc="150" baseline="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rtl="0"/>
            <a:r>
              <a:rPr lang="zh-CN" altLang="en-US" noProof="0"/>
              <a:t>单击以编辑模板标题样式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76875" y="3682546"/>
            <a:ext cx="5111750" cy="1525588"/>
          </a:xfrm>
        </p:spPr>
        <p:txBody>
          <a:bodyPr rtlCol="0" anchor="b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cxnSp>
        <p:nvCxnSpPr>
          <p:cNvPr id="23" name="直接连接符​​(S) 22">
            <a:extLst>
              <a:ext uri="{FF2B5EF4-FFF2-40B4-BE49-F238E27FC236}">
                <a16:creationId xmlns:a16="http://schemas.microsoft.com/office/drawing/2014/main" id="{D87F08D6-2CA7-4A5A-BE34-07113DCA535D}"/>
              </a:ext>
            </a:extLst>
          </p:cNvPr>
          <p:cNvCxnSpPr>
            <a:cxnSpLocks/>
          </p:cNvCxnSpPr>
          <p:nvPr/>
        </p:nvCxnSpPr>
        <p:spPr>
          <a:xfrm flipH="1" flipV="1">
            <a:off x="0" y="876300"/>
            <a:ext cx="4762500" cy="16287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​​(S) 11">
            <a:extLst>
              <a:ext uri="{FF2B5EF4-FFF2-40B4-BE49-F238E27FC236}">
                <a16:creationId xmlns:a16="http://schemas.microsoft.com/office/drawing/2014/main" id="{A768C87F-B9C3-4DFF-8454-F3F52CE4346B}"/>
              </a:ext>
            </a:extLst>
          </p:cNvPr>
          <p:cNvCxnSpPr>
            <a:cxnSpLocks/>
          </p:cNvCxnSpPr>
          <p:nvPr/>
        </p:nvCxnSpPr>
        <p:spPr>
          <a:xfrm flipH="1" flipV="1">
            <a:off x="2638425" y="0"/>
            <a:ext cx="2124076" cy="518636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日期占位符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en-US" altLang="zh-CN" noProof="0"/>
              <a:t>20XX</a:t>
            </a:r>
            <a:endParaRPr lang="zh-CN" altLang="en-US" noProof="0"/>
          </a:p>
        </p:txBody>
      </p:sp>
      <p:sp>
        <p:nvSpPr>
          <p:cNvPr id="22" name="页脚占位符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 sz="9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 noProof="0"/>
              <a:t>融资演讲稿</a:t>
            </a:r>
          </a:p>
        </p:txBody>
      </p:sp>
      <p:sp>
        <p:nvSpPr>
          <p:cNvPr id="24" name="幻灯片编号占位符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B5CEABB6-07DC-46E8-9B57-56EC44A396E5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16163167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议程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形 7">
            <a:extLst>
              <a:ext uri="{FF2B5EF4-FFF2-40B4-BE49-F238E27FC236}">
                <a16:creationId xmlns:a16="http://schemas.microsoft.com/office/drawing/2014/main" id="{D514C6BF-376E-43E8-881D-2E76742699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5488815" y="0"/>
            <a:ext cx="6703185" cy="68580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499" y="1020445"/>
            <a:ext cx="3171825" cy="1325563"/>
          </a:xfrm>
        </p:spPr>
        <p:txBody>
          <a:bodyPr rtlCol="0" anchor="b">
            <a:normAutofit/>
          </a:bodyPr>
          <a:lstStyle>
            <a:lvl1pPr>
              <a:defRPr sz="2800" spc="15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单击以编辑模板标题样式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499" y="2924175"/>
            <a:ext cx="3171825" cy="2519363"/>
          </a:xfrm>
        </p:spPr>
        <p:txBody>
          <a:bodyPr rtlCol="0">
            <a:normAutofit/>
          </a:bodyPr>
          <a:lstStyle>
            <a:lvl1pPr marL="0" indent="0">
              <a:lnSpc>
                <a:spcPct val="120000"/>
              </a:lnSpc>
              <a:spcBef>
                <a:spcPts val="1000"/>
              </a:spcBef>
              <a:buNone/>
              <a:defRPr sz="14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lnSpc>
                <a:spcPct val="120000"/>
              </a:lnSpc>
              <a:spcBef>
                <a:spcPts val="1000"/>
              </a:spcBef>
              <a:buNone/>
              <a:defRPr sz="14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 marL="914400" indent="0">
              <a:lnSpc>
                <a:spcPct val="120000"/>
              </a:lnSpc>
              <a:spcBef>
                <a:spcPts val="1000"/>
              </a:spcBef>
              <a:buNone/>
              <a:defRPr sz="14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 marL="1371600" indent="0">
              <a:lnSpc>
                <a:spcPct val="120000"/>
              </a:lnSpc>
              <a:spcBef>
                <a:spcPts val="1000"/>
              </a:spcBef>
              <a:buNone/>
              <a:defRPr sz="14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 marL="1828800" indent="0">
              <a:lnSpc>
                <a:spcPct val="120000"/>
              </a:lnSpc>
              <a:spcBef>
                <a:spcPts val="1000"/>
              </a:spcBef>
              <a:buNone/>
              <a:defRPr sz="14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39F5093-3C53-4152-B8FE-0522E0795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 rtlCol="0"/>
          <a:lstStyle>
            <a:lvl1pPr>
              <a:defRPr sz="9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en-US" altLang="zh-CN" noProof="0"/>
              <a:t>20XX</a:t>
            </a:r>
            <a:endParaRPr lang="zh-CN" altLang="en-US" noProof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 rtlCol="0"/>
          <a:lstStyle>
            <a:lvl1pPr>
              <a:defRPr sz="9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 noProof="0"/>
              <a:t>融资演讲稿</a:t>
            </a:r>
          </a:p>
        </p:txBody>
      </p:sp>
      <p:sp>
        <p:nvSpPr>
          <p:cNvPr id="6" name="幻灯片编号占位符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 rtlCol="0"/>
          <a:lstStyle>
            <a:lvl1pPr>
              <a:defRPr sz="9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B5CEABB6-07DC-46E8-9B57-56EC44A396E5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263127036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结束语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rtlCol="0" anchor="b">
            <a:noAutofit/>
          </a:bodyPr>
          <a:lstStyle>
            <a:lvl1pPr algn="l">
              <a:defRPr sz="3200" spc="15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单击以编辑模板标题样式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267200" y="3238103"/>
            <a:ext cx="4179570" cy="2004161"/>
          </a:xfrm>
        </p:spPr>
        <p:txBody>
          <a:bodyPr rtlCol="0">
            <a:normAutofit/>
          </a:bodyPr>
          <a:lstStyle>
            <a:lvl1pPr marL="0" indent="0" algn="l">
              <a:lnSpc>
                <a:spcPct val="150000"/>
              </a:lnSpc>
              <a:buNone/>
              <a:defRPr sz="1400" spc="5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CN" altLang="en-US" noProof="0"/>
              <a:t>单击以编辑母版副标题样式</a:t>
            </a:r>
          </a:p>
        </p:txBody>
      </p:sp>
      <p:pic>
        <p:nvPicPr>
          <p:cNvPr id="6" name="图形 5">
            <a:extLst>
              <a:ext uri="{FF2B5EF4-FFF2-40B4-BE49-F238E27FC236}">
                <a16:creationId xmlns:a16="http://schemas.microsoft.com/office/drawing/2014/main" id="{ED3361C9-310A-4255-A94E-B77588962D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9" name="日期占位符 6">
            <a:extLst>
              <a:ext uri="{FF2B5EF4-FFF2-40B4-BE49-F238E27FC236}">
                <a16:creationId xmlns:a16="http://schemas.microsoft.com/office/drawing/2014/main" id="{BF358517-D7B7-40D0-A9D0-B650C808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 rtlCol="0"/>
          <a:lstStyle>
            <a:lvl1pPr>
              <a:defRPr sz="9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en-US" altLang="zh-CN" noProof="0"/>
              <a:t>20XX</a:t>
            </a:r>
            <a:endParaRPr lang="zh-CN" altLang="en-US" noProof="0"/>
          </a:p>
        </p:txBody>
      </p:sp>
      <p:sp>
        <p:nvSpPr>
          <p:cNvPr id="10" name="页脚占位符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 rtlCol="0"/>
          <a:lstStyle>
            <a:lvl1pPr>
              <a:defRPr sz="9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 noProof="0"/>
              <a:t>融资演讲稿</a:t>
            </a:r>
          </a:p>
        </p:txBody>
      </p:sp>
      <p:sp>
        <p:nvSpPr>
          <p:cNvPr id="11" name="幻灯片编号占位符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 rtlCol="0"/>
          <a:lstStyle>
            <a:lvl1pPr>
              <a:defRPr sz="9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B5CEABB6-07DC-46E8-9B57-56EC44A396E5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4293551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日程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图形 10">
            <a:extLst>
              <a:ext uri="{FF2B5EF4-FFF2-40B4-BE49-F238E27FC236}">
                <a16:creationId xmlns:a16="http://schemas.microsoft.com/office/drawing/2014/main" id="{9D2AF524-D4B4-4A3A-9CE4-EDAFE1D5A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13884" y="0"/>
            <a:ext cx="10078116" cy="6858000"/>
          </a:xfrm>
          <a:custGeom>
            <a:avLst/>
            <a:gdLst>
              <a:gd name="connsiteX0" fmla="*/ 3793236 w 10078116"/>
              <a:gd name="connsiteY0" fmla="*/ 6858000 h 6858000"/>
              <a:gd name="connsiteX1" fmla="*/ 0 w 10078116"/>
              <a:gd name="connsiteY1" fmla="*/ 0 h 6858000"/>
              <a:gd name="connsiteX2" fmla="*/ 10078116 w 10078116"/>
              <a:gd name="connsiteY2" fmla="*/ 0 h 6858000"/>
              <a:gd name="connsiteX3" fmla="*/ 10078116 w 100781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78116" h="6858000">
                <a:moveTo>
                  <a:pt x="3793236" y="6858000"/>
                </a:moveTo>
                <a:lnTo>
                  <a:pt x="0" y="0"/>
                </a:lnTo>
                <a:lnTo>
                  <a:pt x="10078116" y="0"/>
                </a:lnTo>
                <a:lnTo>
                  <a:pt x="10078116" y="685800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6E3987A5-99A6-4B33-BAAF-531596353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09419"/>
            <a:ext cx="4082142" cy="585788"/>
          </a:xfrm>
        </p:spPr>
        <p:txBody>
          <a:bodyPr rtlCol="0">
            <a:normAutofit/>
          </a:bodyPr>
          <a:lstStyle>
            <a:lvl1pPr>
              <a:defRPr lang="en-US" sz="2800" kern="1200" cap="all" spc="150" baseline="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rtl="0"/>
            <a:r>
              <a:rPr lang="zh-CN" altLang="en-US" noProof="0"/>
              <a:t>单击此处编辑标题</a:t>
            </a:r>
          </a:p>
        </p:txBody>
      </p:sp>
      <p:sp>
        <p:nvSpPr>
          <p:cNvPr id="16" name="文本占位符 15">
            <a:extLst>
              <a:ext uri="{FF2B5EF4-FFF2-40B4-BE49-F238E27FC236}">
                <a16:creationId xmlns:a16="http://schemas.microsoft.com/office/drawing/2014/main" id="{3BABF6CA-407C-4BF0-8234-1321A676E75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8318" y="1481138"/>
            <a:ext cx="2141764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1600" cap="all" spc="15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单击以编辑母版文本样式</a:t>
            </a:r>
          </a:p>
        </p:txBody>
      </p:sp>
      <p:sp>
        <p:nvSpPr>
          <p:cNvPr id="17" name="文本占位符 15">
            <a:extLst>
              <a:ext uri="{FF2B5EF4-FFF2-40B4-BE49-F238E27FC236}">
                <a16:creationId xmlns:a16="http://schemas.microsoft.com/office/drawing/2014/main" id="{76D8129B-5B68-421C-968C-3663C86EFC7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4375" y="2557463"/>
            <a:ext cx="2141764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1600" cap="all" spc="15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单击以编辑母版文本样式</a:t>
            </a:r>
          </a:p>
        </p:txBody>
      </p:sp>
      <p:sp>
        <p:nvSpPr>
          <p:cNvPr id="18" name="文本占位符 15">
            <a:extLst>
              <a:ext uri="{FF2B5EF4-FFF2-40B4-BE49-F238E27FC236}">
                <a16:creationId xmlns:a16="http://schemas.microsoft.com/office/drawing/2014/main" id="{6C741DCA-8EBD-44F5-9D38-E938A628ADC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20800" y="3633788"/>
            <a:ext cx="2141764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1600" cap="all" spc="15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单击以编辑母版文本样式</a:t>
            </a:r>
          </a:p>
        </p:txBody>
      </p:sp>
      <p:sp>
        <p:nvSpPr>
          <p:cNvPr id="19" name="文本占位符 15">
            <a:extLst>
              <a:ext uri="{FF2B5EF4-FFF2-40B4-BE49-F238E27FC236}">
                <a16:creationId xmlns:a16="http://schemas.microsoft.com/office/drawing/2014/main" id="{5C43C6B1-A1BD-4A90-8B4B-F361C1BEDD2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905000" y="4710114"/>
            <a:ext cx="2141764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1600" cap="all" spc="15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单击以编辑母版文本样式</a:t>
            </a:r>
          </a:p>
        </p:txBody>
      </p:sp>
      <p:sp>
        <p:nvSpPr>
          <p:cNvPr id="34" name="文本占位符 15">
            <a:extLst>
              <a:ext uri="{FF2B5EF4-FFF2-40B4-BE49-F238E27FC236}">
                <a16:creationId xmlns:a16="http://schemas.microsoft.com/office/drawing/2014/main" id="{0C66E1BD-33F0-4B94-BF94-CD4698F85C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1535" y="1594478"/>
            <a:ext cx="5539095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单击编辑主文本样式</a:t>
            </a:r>
          </a:p>
        </p:txBody>
      </p:sp>
      <p:sp>
        <p:nvSpPr>
          <p:cNvPr id="35" name="文本占位符 15">
            <a:extLst>
              <a:ext uri="{FF2B5EF4-FFF2-40B4-BE49-F238E27FC236}">
                <a16:creationId xmlns:a16="http://schemas.microsoft.com/office/drawing/2014/main" id="{2D4661B1-6559-407A-9AEC-A46A0570AE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86028" y="2673328"/>
            <a:ext cx="5539095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单击编辑主文本样式</a:t>
            </a:r>
          </a:p>
        </p:txBody>
      </p:sp>
      <p:sp>
        <p:nvSpPr>
          <p:cNvPr id="36" name="文本占位符 15">
            <a:extLst>
              <a:ext uri="{FF2B5EF4-FFF2-40B4-BE49-F238E27FC236}">
                <a16:creationId xmlns:a16="http://schemas.microsoft.com/office/drawing/2014/main" id="{DCC983F7-6A25-42C0-811C-EA32138C5B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76937" y="3755394"/>
            <a:ext cx="5539095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单击编辑主文本样式</a:t>
            </a:r>
          </a:p>
        </p:txBody>
      </p:sp>
      <p:sp>
        <p:nvSpPr>
          <p:cNvPr id="37" name="文本占位符 15">
            <a:extLst>
              <a:ext uri="{FF2B5EF4-FFF2-40B4-BE49-F238E27FC236}">
                <a16:creationId xmlns:a16="http://schemas.microsoft.com/office/drawing/2014/main" id="{E83DA0EB-27DD-416A-8DA5-4AFDC8587E5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5279" y="4824430"/>
            <a:ext cx="5539095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单击编辑主文本样式</a:t>
            </a:r>
          </a:p>
        </p:txBody>
      </p:sp>
      <p:cxnSp>
        <p:nvCxnSpPr>
          <p:cNvPr id="3" name="直接连接符​​(S) 2">
            <a:extLst>
              <a:ext uri="{FF2B5EF4-FFF2-40B4-BE49-F238E27FC236}">
                <a16:creationId xmlns:a16="http://schemas.microsoft.com/office/drawing/2014/main" id="{D3795F91-C721-4363-956D-756673AE7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53515" y="502393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" name="直接连接符​​(S) 3">
            <a:extLst>
              <a:ext uri="{FF2B5EF4-FFF2-40B4-BE49-F238E27FC236}">
                <a16:creationId xmlns:a16="http://schemas.microsoft.com/office/drawing/2014/main" id="{8AC14461-E27D-413D-B31A-47B74646A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759917" y="3948451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直接连接符​​(S) 7">
            <a:extLst>
              <a:ext uri="{FF2B5EF4-FFF2-40B4-BE49-F238E27FC236}">
                <a16:creationId xmlns:a16="http://schemas.microsoft.com/office/drawing/2014/main" id="{4D6AEA4C-7710-4829-BA87-8DD77F159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173453" y="2872686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直接连接符​​(S) 8">
            <a:extLst>
              <a:ext uri="{FF2B5EF4-FFF2-40B4-BE49-F238E27FC236}">
                <a16:creationId xmlns:a16="http://schemas.microsoft.com/office/drawing/2014/main" id="{E9BD473E-6203-491C-87AC-54AC0AB23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586263" y="179608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74DC36F-5D3E-439D-80B5-32633FC34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solidFill>
                  <a:srgbClr val="898989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en-US" altLang="zh-CN" noProof="0"/>
              <a:t>20XX</a:t>
            </a:r>
            <a:endParaRPr lang="zh-CN" altLang="en-US" noProof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C710A8A-CEC9-4787-A745-C28DD965F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175279" y="6356350"/>
            <a:ext cx="1808712" cy="365125"/>
          </a:xfrm>
        </p:spPr>
        <p:txBody>
          <a:bodyPr rtlCol="0"/>
          <a:lstStyle>
            <a:lvl1pPr>
              <a:defRPr sz="9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algn="l"/>
            <a:r>
              <a:rPr lang="zh-CN" altLang="en-US" noProof="0"/>
              <a:t>融资演讲稿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162BD04-8F01-472A-9456-4702A221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 rtlCol="0"/>
          <a:lstStyle>
            <a:lvl1pPr>
              <a:defRPr sz="9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B5CEABB6-07DC-46E8-9B57-56EC44A396E5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30528123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 2 列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标题 1">
            <a:extLst>
              <a:ext uri="{FF2B5EF4-FFF2-40B4-BE49-F238E27FC236}">
                <a16:creationId xmlns:a16="http://schemas.microsoft.com/office/drawing/2014/main" id="{42ACEF30-0520-40B3-A1F1-F3D2530563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rtl="0"/>
            <a:r>
              <a:rPr lang="zh-CN" altLang="en-US" noProof="0"/>
              <a:t>单击以编辑模板标题样式</a:t>
            </a:r>
          </a:p>
        </p:txBody>
      </p:sp>
      <p:sp>
        <p:nvSpPr>
          <p:cNvPr id="15" name="文本占位符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85900" y="2563123"/>
            <a:ext cx="4031945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lvl="0" rtl="0"/>
            <a:r>
              <a:rPr lang="zh-CN" altLang="en-US" noProof="0"/>
              <a:t>单击此处添加副标题</a:t>
            </a:r>
          </a:p>
        </p:txBody>
      </p:sp>
      <p:sp>
        <p:nvSpPr>
          <p:cNvPr id="17" name="文本占位符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85664" y="3070348"/>
            <a:ext cx="4031030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单击此处添加文本</a:t>
            </a:r>
          </a:p>
        </p:txBody>
      </p:sp>
      <p:sp>
        <p:nvSpPr>
          <p:cNvPr id="31" name="文本占位符 15">
            <a:extLst>
              <a:ext uri="{FF2B5EF4-FFF2-40B4-BE49-F238E27FC236}">
                <a16:creationId xmlns:a16="http://schemas.microsoft.com/office/drawing/2014/main" id="{87DD41A9-B6B3-48D9-A3A6-831B39C9158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73004" y="2563123"/>
            <a:ext cx="4031945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zh-CN" altLang="en-US" noProof="0"/>
              <a:t>单击此处添加副标题</a:t>
            </a:r>
          </a:p>
        </p:txBody>
      </p:sp>
      <p:sp>
        <p:nvSpPr>
          <p:cNvPr id="32" name="文本占位符 18">
            <a:extLst>
              <a:ext uri="{FF2B5EF4-FFF2-40B4-BE49-F238E27FC236}">
                <a16:creationId xmlns:a16="http://schemas.microsoft.com/office/drawing/2014/main" id="{FB791E68-EDF5-4CC2-8774-A27AEF1D25E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73143" y="3070348"/>
            <a:ext cx="4031030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单击此处添加文本</a:t>
            </a:r>
          </a:p>
        </p:txBody>
      </p:sp>
      <p:sp>
        <p:nvSpPr>
          <p:cNvPr id="33" name="文本占位符 15">
            <a:extLst>
              <a:ext uri="{FF2B5EF4-FFF2-40B4-BE49-F238E27FC236}">
                <a16:creationId xmlns:a16="http://schemas.microsoft.com/office/drawing/2014/main" id="{AA224F82-7E0C-4EBF-97D3-132481DBCDA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85899" y="4319431"/>
            <a:ext cx="4031945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zh-CN" altLang="en-US" noProof="0"/>
              <a:t>单击此处添加副标题</a:t>
            </a:r>
          </a:p>
        </p:txBody>
      </p:sp>
      <p:sp>
        <p:nvSpPr>
          <p:cNvPr id="34" name="文本占位符 18">
            <a:extLst>
              <a:ext uri="{FF2B5EF4-FFF2-40B4-BE49-F238E27FC236}">
                <a16:creationId xmlns:a16="http://schemas.microsoft.com/office/drawing/2014/main" id="{699D24C6-4AFB-4222-8E0C-4D11CD9C0FF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86412" y="4826656"/>
            <a:ext cx="4031030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单击此处添加文本</a:t>
            </a:r>
          </a:p>
        </p:txBody>
      </p:sp>
      <p:sp>
        <p:nvSpPr>
          <p:cNvPr id="12" name="文本占位符 15">
            <a:extLst>
              <a:ext uri="{FF2B5EF4-FFF2-40B4-BE49-F238E27FC236}">
                <a16:creationId xmlns:a16="http://schemas.microsoft.com/office/drawing/2014/main" id="{3B05E19C-DF33-4515-AC52-F95850810EC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72630" y="4319431"/>
            <a:ext cx="4031945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zh-CN" altLang="en-US" noProof="0"/>
              <a:t>单击此处添加副标题</a:t>
            </a:r>
          </a:p>
        </p:txBody>
      </p:sp>
      <p:sp>
        <p:nvSpPr>
          <p:cNvPr id="13" name="文本占位符 18">
            <a:extLst>
              <a:ext uri="{FF2B5EF4-FFF2-40B4-BE49-F238E27FC236}">
                <a16:creationId xmlns:a16="http://schemas.microsoft.com/office/drawing/2014/main" id="{C0EBC62D-442C-45D3-B66B-C6578FBB337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673143" y="4826656"/>
            <a:ext cx="4031030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单击此处添加文本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en-US" altLang="zh-CN" noProof="0"/>
              <a:t>20XX</a:t>
            </a:r>
            <a:endParaRPr lang="zh-CN" altLang="en-US" noProof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 noProof="0"/>
              <a:t>融资演讲稿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B5CEABB6-07DC-46E8-9B57-56EC44A396E5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  <p:cxnSp>
        <p:nvCxnSpPr>
          <p:cNvPr id="2" name="直接连接符​​(S) 1">
            <a:extLst>
              <a:ext uri="{FF2B5EF4-FFF2-40B4-BE49-F238E27FC236}">
                <a16:creationId xmlns:a16="http://schemas.microsoft.com/office/drawing/2014/main" id="{9298DCF7-7DC1-4618-8133-F63847B0A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688388" y="0"/>
            <a:ext cx="3503612" cy="2352957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653A6567-233D-4A3B-B52B-DE7E5E35A1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720943" y="0"/>
            <a:ext cx="2471057" cy="2699032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1487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 3 列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标题 1">
            <a:extLst>
              <a:ext uri="{FF2B5EF4-FFF2-40B4-BE49-F238E27FC236}">
                <a16:creationId xmlns:a16="http://schemas.microsoft.com/office/drawing/2014/main" id="{42ACEF30-0520-40B3-A1F1-F3D2530563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08760" y="4156405"/>
            <a:ext cx="3139440" cy="1325563"/>
          </a:xfrm>
        </p:spPr>
        <p:txBody>
          <a:bodyPr rtlCol="0" anchor="b">
            <a:normAutofit/>
          </a:bodyPr>
          <a:lstStyle>
            <a:lvl1pPr algn="l">
              <a:defRPr lang="en-US" sz="2800" kern="1200" spc="150" baseline="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rtl="0"/>
            <a:r>
              <a:rPr lang="zh-CN" altLang="en-US" noProof="0"/>
              <a:t>单击以编辑模板标题样式</a:t>
            </a:r>
          </a:p>
        </p:txBody>
      </p:sp>
      <p:sp>
        <p:nvSpPr>
          <p:cNvPr id="15" name="文本占位符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1530635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lvl="0" rtl="0"/>
            <a:r>
              <a:rPr lang="zh-CN" altLang="en-US" noProof="0"/>
              <a:t>单击此处添加副标题</a:t>
            </a:r>
          </a:p>
        </p:txBody>
      </p:sp>
      <p:sp>
        <p:nvSpPr>
          <p:cNvPr id="17" name="文本占位符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1860060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单击此处添加文本</a:t>
            </a:r>
          </a:p>
        </p:txBody>
      </p:sp>
      <p:sp>
        <p:nvSpPr>
          <p:cNvPr id="16" name="文本占位符 15">
            <a:extLst>
              <a:ext uri="{FF2B5EF4-FFF2-40B4-BE49-F238E27FC236}">
                <a16:creationId xmlns:a16="http://schemas.microsoft.com/office/drawing/2014/main" id="{07D6A00C-D56B-4E8B-B992-7DA51D3C726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2630431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lvl="0" rtl="0"/>
            <a:r>
              <a:rPr lang="zh-CN" altLang="en-US" noProof="0"/>
              <a:t>单击此处添加副标题</a:t>
            </a:r>
          </a:p>
        </p:txBody>
      </p:sp>
      <p:sp>
        <p:nvSpPr>
          <p:cNvPr id="18" name="文本占位符 18">
            <a:extLst>
              <a:ext uri="{FF2B5EF4-FFF2-40B4-BE49-F238E27FC236}">
                <a16:creationId xmlns:a16="http://schemas.microsoft.com/office/drawing/2014/main" id="{DA90DA32-7E6A-4713-BDC9-73910E2A0E6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2959856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单击此处添加文本</a:t>
            </a:r>
          </a:p>
        </p:txBody>
      </p:sp>
      <p:sp>
        <p:nvSpPr>
          <p:cNvPr id="19" name="文本占位符 15">
            <a:extLst>
              <a:ext uri="{FF2B5EF4-FFF2-40B4-BE49-F238E27FC236}">
                <a16:creationId xmlns:a16="http://schemas.microsoft.com/office/drawing/2014/main" id="{D7E57261-C874-4DFD-AF7D-F9EC50B3BFD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3730227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lvl="0" rtl="0"/>
            <a:r>
              <a:rPr lang="zh-CN" altLang="en-US" noProof="0"/>
              <a:t>单击此处添加副标题</a:t>
            </a:r>
          </a:p>
        </p:txBody>
      </p:sp>
      <p:sp>
        <p:nvSpPr>
          <p:cNvPr id="20" name="文本占位符 18">
            <a:extLst>
              <a:ext uri="{FF2B5EF4-FFF2-40B4-BE49-F238E27FC236}">
                <a16:creationId xmlns:a16="http://schemas.microsoft.com/office/drawing/2014/main" id="{843F77CE-098F-4777-8C30-5CEE7954D14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059652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单击此处添加文本</a:t>
            </a:r>
          </a:p>
        </p:txBody>
      </p:sp>
      <p:sp>
        <p:nvSpPr>
          <p:cNvPr id="23" name="文本占位符 15">
            <a:extLst>
              <a:ext uri="{FF2B5EF4-FFF2-40B4-BE49-F238E27FC236}">
                <a16:creationId xmlns:a16="http://schemas.microsoft.com/office/drawing/2014/main" id="{4CAE269A-B6AB-42A6-9575-6057FA25A29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20106" y="4830024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lvl="0" rtl="0"/>
            <a:r>
              <a:rPr lang="zh-CN" altLang="en-US" noProof="0"/>
              <a:t>单击此处添加副标题</a:t>
            </a:r>
          </a:p>
        </p:txBody>
      </p:sp>
      <p:sp>
        <p:nvSpPr>
          <p:cNvPr id="24" name="文本占位符 18">
            <a:extLst>
              <a:ext uri="{FF2B5EF4-FFF2-40B4-BE49-F238E27FC236}">
                <a16:creationId xmlns:a16="http://schemas.microsoft.com/office/drawing/2014/main" id="{46866A49-A3A8-4869-961C-EB41F6BC784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19680" y="5159449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单击此处添加文本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947516" cy="365125"/>
          </a:xfrm>
        </p:spPr>
        <p:txBody>
          <a:bodyPr rtlCol="0"/>
          <a:lstStyle>
            <a:lvl1pPr>
              <a:defRPr sz="9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en-US" altLang="zh-CN" noProof="0"/>
              <a:t>20XX</a:t>
            </a:r>
            <a:endParaRPr lang="zh-CN" altLang="en-US" noProof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161955" y="6356350"/>
            <a:ext cx="3243942" cy="365125"/>
          </a:xfrm>
        </p:spPr>
        <p:txBody>
          <a:bodyPr rtlCol="0"/>
          <a:lstStyle>
            <a:lvl1pPr>
              <a:defRPr sz="9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 noProof="0"/>
              <a:t>融资演讲稿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 rtlCol="0"/>
          <a:lstStyle>
            <a:lvl1pPr>
              <a:defRPr sz="9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B5CEABB6-07DC-46E8-9B57-56EC44A396E5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  <p:pic>
        <p:nvPicPr>
          <p:cNvPr id="2" name="图形 1">
            <a:extLst>
              <a:ext uri="{FF2B5EF4-FFF2-40B4-BE49-F238E27FC236}">
                <a16:creationId xmlns:a16="http://schemas.microsoft.com/office/drawing/2014/main" id="{6D8D9106-8780-461D-9091-E074B0A3C9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-4696" y="-1"/>
            <a:ext cx="4896735" cy="4385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9504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简介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075" y="1671639"/>
            <a:ext cx="5111750" cy="1204912"/>
          </a:xfrm>
        </p:spPr>
        <p:txBody>
          <a:bodyPr rtlCol="0"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rtl="0"/>
            <a:r>
              <a:rPr lang="zh-CN" altLang="en-US" noProof="0"/>
              <a:t>单击以编辑模板标题样式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3660774"/>
            <a:ext cx="5111750" cy="1525588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cxnSp>
        <p:nvCxnSpPr>
          <p:cNvPr id="14" name="直接连接符​​(S) 13">
            <a:extLst>
              <a:ext uri="{FF2B5EF4-FFF2-40B4-BE49-F238E27FC236}">
                <a16:creationId xmlns:a16="http://schemas.microsoft.com/office/drawing/2014/main" id="{49FBD260-5143-4B12-B9F8-33E48D548909}"/>
              </a:ext>
            </a:extLst>
          </p:cNvPr>
          <p:cNvCxnSpPr/>
          <p:nvPr/>
        </p:nvCxnSpPr>
        <p:spPr>
          <a:xfrm>
            <a:off x="9096375" y="1497012"/>
            <a:ext cx="30956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​​(S) 22">
            <a:extLst>
              <a:ext uri="{FF2B5EF4-FFF2-40B4-BE49-F238E27FC236}">
                <a16:creationId xmlns:a16="http://schemas.microsoft.com/office/drawing/2014/main" id="{D87F08D6-2CA7-4A5A-BE34-07113DCA535D}"/>
              </a:ext>
            </a:extLst>
          </p:cNvPr>
          <p:cNvCxnSpPr/>
          <p:nvPr/>
        </p:nvCxnSpPr>
        <p:spPr>
          <a:xfrm flipH="1">
            <a:off x="6953250" y="-25401"/>
            <a:ext cx="3790950" cy="690245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日期占位符 6">
            <a:extLst>
              <a:ext uri="{FF2B5EF4-FFF2-40B4-BE49-F238E27FC236}">
                <a16:creationId xmlns:a16="http://schemas.microsoft.com/office/drawing/2014/main" id="{70146B66-4F07-44BE-8AAB-48EA5170DA8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en-US" altLang="zh-CN" noProof="0"/>
              <a:t>20XX</a:t>
            </a:r>
            <a:endParaRPr lang="zh-CN" altLang="en-US" noProof="0"/>
          </a:p>
        </p:txBody>
      </p:sp>
      <p:sp>
        <p:nvSpPr>
          <p:cNvPr id="10" name="页脚占位符 7">
            <a:extLst>
              <a:ext uri="{FF2B5EF4-FFF2-40B4-BE49-F238E27FC236}">
                <a16:creationId xmlns:a16="http://schemas.microsoft.com/office/drawing/2014/main" id="{3A927BE5-2F4C-4EBD-9093-C4ED6E3025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24463" y="6356350"/>
            <a:ext cx="1743075" cy="365125"/>
          </a:xfrm>
        </p:spPr>
        <p:txBody>
          <a:bodyPr rtlCol="0"/>
          <a:lstStyle>
            <a:lvl1pPr>
              <a:defRPr sz="9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 noProof="0"/>
              <a:t>融资演讲稿</a:t>
            </a:r>
          </a:p>
        </p:txBody>
      </p:sp>
      <p:sp>
        <p:nvSpPr>
          <p:cNvPr id="11" name="幻灯片编号占位符 8">
            <a:extLst>
              <a:ext uri="{FF2B5EF4-FFF2-40B4-BE49-F238E27FC236}">
                <a16:creationId xmlns:a16="http://schemas.microsoft.com/office/drawing/2014/main" id="{C4C1336B-CF5E-42FF-80E8-7D33A2D64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B5CEABB6-07DC-46E8-9B57-56EC44A396E5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1293278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分节符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2571235"/>
            <a:ext cx="4179570" cy="1715531"/>
          </a:xfrm>
        </p:spPr>
        <p:txBody>
          <a:bodyPr rtlCol="0" anchor="ctr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单击以编辑模板标题样式</a:t>
            </a:r>
          </a:p>
        </p:txBody>
      </p:sp>
      <p:pic>
        <p:nvPicPr>
          <p:cNvPr id="5" name="图形 4">
            <a:extLst>
              <a:ext uri="{FF2B5EF4-FFF2-40B4-BE49-F238E27FC236}">
                <a16:creationId xmlns:a16="http://schemas.microsoft.com/office/drawing/2014/main" id="{F05D2CCB-CCFC-4A8A-ADA9-C1E4D13B96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6688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形 6">
            <a:extLst>
              <a:ext uri="{FF2B5EF4-FFF2-40B4-BE49-F238E27FC236}">
                <a16:creationId xmlns:a16="http://schemas.microsoft.com/office/drawing/2014/main" id="{AEE644D4-F9A4-4237-BD5C-4B97ABA933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5581650" cy="68580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C2FF67A8-55FA-435D-A18C-96D63D22B5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20169" y="1152771"/>
            <a:ext cx="5431971" cy="846301"/>
          </a:xfrm>
        </p:spPr>
        <p:txBody>
          <a:bodyPr rtlCol="0" anchor="t">
            <a:normAutofit/>
          </a:bodyPr>
          <a:lstStyle>
            <a:lvl1pPr>
              <a:defRPr lang="en-US" sz="2800" kern="1200" cap="all" spc="150" baseline="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rtl="0"/>
            <a:r>
              <a:rPr lang="zh-CN" altLang="en-US" noProof="0"/>
              <a:t>单击以编辑模板标题样式</a:t>
            </a:r>
          </a:p>
        </p:txBody>
      </p:sp>
      <p:cxnSp>
        <p:nvCxnSpPr>
          <p:cNvPr id="9" name="直接连接符​​(S) 8">
            <a:extLst>
              <a:ext uri="{FF2B5EF4-FFF2-40B4-BE49-F238E27FC236}">
                <a16:creationId xmlns:a16="http://schemas.microsoft.com/office/drawing/2014/main" id="{BDAC7E4E-FE06-4E90-8107-6B543E5515ED}"/>
              </a:ext>
            </a:extLst>
          </p:cNvPr>
          <p:cNvCxnSpPr/>
          <p:nvPr/>
        </p:nvCxnSpPr>
        <p:spPr>
          <a:xfrm flipV="1">
            <a:off x="2209800" y="0"/>
            <a:ext cx="243840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占位符 15">
            <a:extLst>
              <a:ext uri="{FF2B5EF4-FFF2-40B4-BE49-F238E27FC236}">
                <a16:creationId xmlns:a16="http://schemas.microsoft.com/office/drawing/2014/main" id="{3864668D-D640-4ABF-BB9A-D60176660F0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2469515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lvl="0" rtl="0"/>
            <a:r>
              <a:rPr lang="zh-CN" altLang="en-US" noProof="0"/>
              <a:t>单击此处添加副标题</a:t>
            </a:r>
          </a:p>
        </p:txBody>
      </p:sp>
      <p:sp>
        <p:nvSpPr>
          <p:cNvPr id="12" name="文本占位符 18">
            <a:extLst>
              <a:ext uri="{FF2B5EF4-FFF2-40B4-BE49-F238E27FC236}">
                <a16:creationId xmlns:a16="http://schemas.microsoft.com/office/drawing/2014/main" id="{2E289D5A-B06B-43D4-A3CA-3B06C4D49F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2798940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单击此处添加文本</a:t>
            </a:r>
          </a:p>
        </p:txBody>
      </p:sp>
      <p:sp>
        <p:nvSpPr>
          <p:cNvPr id="13" name="文本占位符 15">
            <a:extLst>
              <a:ext uri="{FF2B5EF4-FFF2-40B4-BE49-F238E27FC236}">
                <a16:creationId xmlns:a16="http://schemas.microsoft.com/office/drawing/2014/main" id="{1DCC2995-DE17-436D-82AE-6E107865CB7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3569311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lvl="0" rtl="0"/>
            <a:r>
              <a:rPr lang="zh-CN" altLang="en-US" noProof="0"/>
              <a:t>单击此处添加副标题</a:t>
            </a:r>
          </a:p>
        </p:txBody>
      </p:sp>
      <p:sp>
        <p:nvSpPr>
          <p:cNvPr id="14" name="文本占位符 18">
            <a:extLst>
              <a:ext uri="{FF2B5EF4-FFF2-40B4-BE49-F238E27FC236}">
                <a16:creationId xmlns:a16="http://schemas.microsoft.com/office/drawing/2014/main" id="{C7E70A65-1FB1-4F42-854B-8213ED73F79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3898736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单击此处添加文本</a:t>
            </a:r>
          </a:p>
        </p:txBody>
      </p:sp>
      <p:sp>
        <p:nvSpPr>
          <p:cNvPr id="15" name="文本占位符 15">
            <a:extLst>
              <a:ext uri="{FF2B5EF4-FFF2-40B4-BE49-F238E27FC236}">
                <a16:creationId xmlns:a16="http://schemas.microsoft.com/office/drawing/2014/main" id="{45657994-DC61-4DEB-BB2B-65DFCA997AF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4669107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lvl="0" rtl="0"/>
            <a:r>
              <a:rPr lang="zh-CN" altLang="en-US" noProof="0"/>
              <a:t>单击此处添加副标题</a:t>
            </a:r>
          </a:p>
        </p:txBody>
      </p:sp>
      <p:sp>
        <p:nvSpPr>
          <p:cNvPr id="16" name="文本占位符 18">
            <a:extLst>
              <a:ext uri="{FF2B5EF4-FFF2-40B4-BE49-F238E27FC236}">
                <a16:creationId xmlns:a16="http://schemas.microsoft.com/office/drawing/2014/main" id="{18397EE2-60CD-47FD-AF8F-83A5324D9D1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998532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单击此处添加文本</a:t>
            </a:r>
          </a:p>
        </p:txBody>
      </p:sp>
      <p:sp>
        <p:nvSpPr>
          <p:cNvPr id="17" name="日期占位符 2">
            <a:extLst>
              <a:ext uri="{FF2B5EF4-FFF2-40B4-BE49-F238E27FC236}">
                <a16:creationId xmlns:a16="http://schemas.microsoft.com/office/drawing/2014/main" id="{1E25EFF1-65C7-4F93-8740-46885C6BEA57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947516" cy="365125"/>
          </a:xfrm>
        </p:spPr>
        <p:txBody>
          <a:bodyPr rtlCol="0"/>
          <a:lstStyle>
            <a:lvl1pPr>
              <a:defRPr sz="9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en-US" altLang="zh-CN" noProof="0"/>
              <a:t>20XX</a:t>
            </a:r>
            <a:endParaRPr lang="zh-CN" altLang="en-US" noProof="0"/>
          </a:p>
        </p:txBody>
      </p:sp>
      <p:sp>
        <p:nvSpPr>
          <p:cNvPr id="18" name="页脚占位符 3">
            <a:extLst>
              <a:ext uri="{FF2B5EF4-FFF2-40B4-BE49-F238E27FC236}">
                <a16:creationId xmlns:a16="http://schemas.microsoft.com/office/drawing/2014/main" id="{C16D80BF-B599-4FC0-ABD5-98777872FE5F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161955" y="6356350"/>
            <a:ext cx="3243942" cy="365125"/>
          </a:xfrm>
        </p:spPr>
        <p:txBody>
          <a:bodyPr rtlCol="0"/>
          <a:lstStyle>
            <a:lvl1pPr>
              <a:defRPr sz="9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 noProof="0"/>
              <a:t>融资演讲稿</a:t>
            </a:r>
          </a:p>
        </p:txBody>
      </p:sp>
      <p:sp>
        <p:nvSpPr>
          <p:cNvPr id="19" name="灯片编号占位符 4">
            <a:extLst>
              <a:ext uri="{FF2B5EF4-FFF2-40B4-BE49-F238E27FC236}">
                <a16:creationId xmlns:a16="http://schemas.microsoft.com/office/drawing/2014/main" id="{F64421B1-FF90-4939-90BD-8206DE5036D0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 rtlCol="0"/>
          <a:lstStyle>
            <a:lvl1pPr>
              <a:defRPr sz="9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B5CEABB6-07DC-46E8-9B57-56EC44A396E5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2647987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三栏内容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cap="all" spc="150" baseline="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rtl="0"/>
            <a:r>
              <a:rPr lang="zh-CN" altLang="en-US" noProof="0"/>
              <a:t>单击以编辑模板标题样式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43104" y="2776936"/>
            <a:ext cx="2882475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43104" y="3834606"/>
            <a:ext cx="2882475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47665" y="2776936"/>
            <a:ext cx="2896671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zh-CN" altLang="en-US" noProof="0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7665" y="3834606"/>
            <a:ext cx="2896671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  <p:cxnSp>
        <p:nvCxnSpPr>
          <p:cNvPr id="16" name="直接连接符​​(S) 15">
            <a:extLst>
              <a:ext uri="{FF2B5EF4-FFF2-40B4-BE49-F238E27FC236}">
                <a16:creationId xmlns:a16="http://schemas.microsoft.com/office/drawing/2014/main" id="{463D7850-C2A6-43CE-BBE4-8E81A0A59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238250" cy="310515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​​(S) 19">
            <a:extLst>
              <a:ext uri="{FF2B5EF4-FFF2-40B4-BE49-F238E27FC236}">
                <a16:creationId xmlns:a16="http://schemas.microsoft.com/office/drawing/2014/main" id="{EBAD3E03-2E3B-440C-9105-6F9D33006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2238376" cy="24765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占位符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066421" y="2776936"/>
            <a:ext cx="2882475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22" name="内容占位符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066421" y="3834606"/>
            <a:ext cx="2882475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en-US" altLang="zh-CN" noProof="0"/>
              <a:t>20XX</a:t>
            </a:r>
            <a:endParaRPr lang="zh-CN" altLang="en-US" noProof="0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 noProof="0"/>
              <a:t>融资演讲稿</a:t>
            </a:r>
          </a:p>
        </p:txBody>
      </p:sp>
      <p:sp>
        <p:nvSpPr>
          <p:cNvPr id="9" name="幻灯片编号占位符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B5CEABB6-07DC-46E8-9B57-56EC44A396E5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42031895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en-US" altLang="zh-CN" noProof="0"/>
              <a:t>20XX</a:t>
            </a:r>
            <a:endParaRPr lang="zh-CN" altLang="en-US" noProof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 noProof="0"/>
              <a:t>融资演讲稿</a:t>
            </a:r>
          </a:p>
        </p:txBody>
      </p:sp>
      <p:sp>
        <p:nvSpPr>
          <p:cNvPr id="6" name="幻灯片编号占位符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B5CEABB6-07DC-46E8-9B57-56EC44A396E5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1928452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70" r:id="rId3"/>
    <p:sldLayoutId id="2147483688" r:id="rId4"/>
    <p:sldLayoutId id="2147483694" r:id="rId5"/>
    <p:sldLayoutId id="2147483697" r:id="rId6"/>
    <p:sldLayoutId id="2147483673" r:id="rId7"/>
    <p:sldLayoutId id="2147483676" r:id="rId8"/>
    <p:sldLayoutId id="2147483672" r:id="rId9"/>
    <p:sldLayoutId id="2147483699" r:id="rId10"/>
    <p:sldLayoutId id="2147483671" r:id="rId11"/>
    <p:sldLayoutId id="2147483700" r:id="rId12"/>
    <p:sldLayoutId id="2147483679" r:id="rId13"/>
    <p:sldLayoutId id="2147483692" r:id="rId14"/>
    <p:sldLayoutId id="2147483681" r:id="rId15"/>
    <p:sldLayoutId id="2147483674" r:id="rId16"/>
    <p:sldLayoutId id="2147483675" r:id="rId17"/>
    <p:sldLayoutId id="2147483696" r:id="rId18"/>
    <p:sldLayoutId id="2147483677" r:id="rId19"/>
    <p:sldLayoutId id="2147483678" r:id="rId20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5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3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16040" y="4434840"/>
            <a:ext cx="4941771" cy="1122202"/>
          </a:xfrm>
        </p:spPr>
        <p:txBody>
          <a:bodyPr rtlCol="0"/>
          <a:lstStyle/>
          <a:p>
            <a:pPr rtl="0"/>
            <a:r>
              <a:rPr lang="zh-CN" altLang="en-US" dirty="0"/>
              <a:t>第二次汇报</a:t>
            </a:r>
            <a:r>
              <a:rPr lang="en-US" altLang="zh-CN" dirty="0"/>
              <a:t>UI</a:t>
            </a:r>
            <a:r>
              <a:rPr lang="zh-CN" altLang="en-US" dirty="0"/>
              <a:t>设计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901B20D-4C28-4DA3-ABBD-718C22A5E5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396660"/>
          </a:xfrm>
        </p:spPr>
        <p:txBody>
          <a:bodyPr rtlCol="0"/>
          <a:lstStyle/>
          <a:p>
            <a:pPr rtl="0"/>
            <a:r>
              <a:rPr lang="zh-CN" altLang="en-US" dirty="0"/>
              <a:t>项目名称：</a:t>
            </a:r>
            <a:r>
              <a:rPr lang="en-US" altLang="zh-CN" dirty="0"/>
              <a:t>to do list</a:t>
            </a:r>
          </a:p>
        </p:txBody>
      </p:sp>
    </p:spTree>
    <p:extLst>
      <p:ext uri="{BB962C8B-B14F-4D97-AF65-F5344CB8AC3E}">
        <p14:creationId xmlns:p14="http://schemas.microsoft.com/office/powerpoint/2010/main" val="16424253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9ED4A67-3A46-4F54-A12A-EAE1B53E6457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 rtlCol="0"/>
          <a:lstStyle/>
          <a:p>
            <a:pPr rtl="0"/>
            <a:fld id="{19B51A1E-902D-48AF-9020-955120F399B6}" type="slidenum">
              <a:rPr lang="en-ZA" altLang="zh-CN" smtClean="0"/>
              <a:pPr rtl="0"/>
              <a:t>10</a:t>
            </a:fld>
            <a:endParaRPr lang="zh-CN" altLang="en-ZA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64D55EDF-4A6F-04B8-0B3D-327C66182788}"/>
              </a:ext>
            </a:extLst>
          </p:cNvPr>
          <p:cNvSpPr txBox="1"/>
          <p:nvPr/>
        </p:nvSpPr>
        <p:spPr>
          <a:xfrm>
            <a:off x="6454066" y="479394"/>
            <a:ext cx="28053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新建便签页面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0AC57183-8163-BEAE-2055-0901AF74265C}"/>
              </a:ext>
            </a:extLst>
          </p:cNvPr>
          <p:cNvSpPr txBox="1"/>
          <p:nvPr/>
        </p:nvSpPr>
        <p:spPr>
          <a:xfrm>
            <a:off x="3372696" y="3280110"/>
            <a:ext cx="24873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功能：点击跳转到新建便签页面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7FCB54EF-2921-95CE-D6C1-124491D7DF41}"/>
              </a:ext>
            </a:extLst>
          </p:cNvPr>
          <p:cNvSpPr txBox="1"/>
          <p:nvPr/>
        </p:nvSpPr>
        <p:spPr>
          <a:xfrm>
            <a:off x="675723" y="479395"/>
            <a:ext cx="15299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首页面</a:t>
            </a:r>
          </a:p>
        </p:txBody>
      </p:sp>
      <p:pic>
        <p:nvPicPr>
          <p:cNvPr id="31" name="图片 30">
            <a:extLst>
              <a:ext uri="{FF2B5EF4-FFF2-40B4-BE49-F238E27FC236}">
                <a16:creationId xmlns:a16="http://schemas.microsoft.com/office/drawing/2014/main" id="{EF51284B-DD34-2DB8-A997-84D14F25ED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25" y="1334934"/>
            <a:ext cx="2567305" cy="492887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147A5195-0FC5-5216-B0D0-706B7A3A781D}"/>
              </a:ext>
            </a:extLst>
          </p:cNvPr>
          <p:cNvCxnSpPr>
            <a:cxnSpLocks/>
          </p:cNvCxnSpPr>
          <p:nvPr/>
        </p:nvCxnSpPr>
        <p:spPr>
          <a:xfrm>
            <a:off x="2551511" y="5404736"/>
            <a:ext cx="91965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文本框 40">
            <a:extLst>
              <a:ext uri="{FF2B5EF4-FFF2-40B4-BE49-F238E27FC236}">
                <a16:creationId xmlns:a16="http://schemas.microsoft.com/office/drawing/2014/main" id="{B5F8453A-9FA6-DFA1-0796-881825092A0C}"/>
              </a:ext>
            </a:extLst>
          </p:cNvPr>
          <p:cNvSpPr txBox="1"/>
          <p:nvPr/>
        </p:nvSpPr>
        <p:spPr>
          <a:xfrm>
            <a:off x="3471169" y="5220070"/>
            <a:ext cx="1491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新建便签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9ACE47D-23D3-17F3-0FA3-44A8B01C2083}"/>
              </a:ext>
            </a:extLst>
          </p:cNvPr>
          <p:cNvSpPr txBox="1"/>
          <p:nvPr/>
        </p:nvSpPr>
        <p:spPr>
          <a:xfrm>
            <a:off x="9357063" y="1766656"/>
            <a:ext cx="22282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功能：点击对应内容会弹出输入框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A31C721-8F76-B770-ABB7-F79F73C6E1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1923" y="1159674"/>
            <a:ext cx="2577465" cy="51041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696317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灯片编号占位符 10">
            <a:extLst>
              <a:ext uri="{FF2B5EF4-FFF2-40B4-BE49-F238E27FC236}">
                <a16:creationId xmlns:a16="http://schemas.microsoft.com/office/drawing/2014/main" id="{BAD5B6F4-0A90-447A-A1AE-D75C934B6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zh-CN" smtClean="0"/>
              <a:pPr rtl="0"/>
              <a:t>11</a:t>
            </a:fld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EA481E7-6EFD-77E4-3A8F-D67596D07B3D}"/>
              </a:ext>
            </a:extLst>
          </p:cNvPr>
          <p:cNvSpPr txBox="1"/>
          <p:nvPr/>
        </p:nvSpPr>
        <p:spPr>
          <a:xfrm>
            <a:off x="2962148" y="2521258"/>
            <a:ext cx="615553" cy="225492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800" b="1" dirty="0"/>
              <a:t>动态效果</a:t>
            </a:r>
          </a:p>
        </p:txBody>
      </p:sp>
      <p:pic>
        <p:nvPicPr>
          <p:cNvPr id="7" name="picture　１">
            <a:extLst>
              <a:ext uri="{FF2B5EF4-FFF2-40B4-BE49-F238E27FC236}">
                <a16:creationId xmlns:a16="http://schemas.microsoft.com/office/drawing/2014/main" id="{CD1E5CB4-4744-C4C2-8E49-DEBF1E16BD06}"/>
              </a:ext>
            </a:extLst>
          </p:cNvPr>
          <p:cNvPicPr>
            <a:picLocks noChangeAspect="1" noCrop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379570" y="0"/>
            <a:ext cx="3426510" cy="6853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0734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9ED4A67-3A46-4F54-A12A-EAE1B53E6457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 rtlCol="0"/>
          <a:lstStyle/>
          <a:p>
            <a:pPr rtl="0"/>
            <a:fld id="{19B51A1E-902D-48AF-9020-955120F399B6}" type="slidenum">
              <a:rPr lang="en-ZA" altLang="zh-CN" smtClean="0"/>
              <a:pPr rtl="0"/>
              <a:t>12</a:t>
            </a:fld>
            <a:endParaRPr lang="zh-CN" altLang="en-ZA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64D55EDF-4A6F-04B8-0B3D-327C66182788}"/>
              </a:ext>
            </a:extLst>
          </p:cNvPr>
          <p:cNvSpPr txBox="1"/>
          <p:nvPr/>
        </p:nvSpPr>
        <p:spPr>
          <a:xfrm>
            <a:off x="838201" y="532660"/>
            <a:ext cx="28053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新建便签页面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9ACE47D-23D3-17F3-0FA3-44A8B01C2083}"/>
              </a:ext>
            </a:extLst>
          </p:cNvPr>
          <p:cNvSpPr txBox="1"/>
          <p:nvPr/>
        </p:nvSpPr>
        <p:spPr>
          <a:xfrm>
            <a:off x="3968318" y="4900473"/>
            <a:ext cx="22282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功能：点击设置可以选择便签颜色、添加图片，录音，删除便签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A31C721-8F76-B770-ABB7-F79F73C6E1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1" y="1363860"/>
            <a:ext cx="2577465" cy="510413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6463A88A-AC34-4E83-7411-6459DA24B456}"/>
              </a:ext>
            </a:extLst>
          </p:cNvPr>
          <p:cNvCxnSpPr/>
          <p:nvPr/>
        </p:nvCxnSpPr>
        <p:spPr>
          <a:xfrm>
            <a:off x="2636668" y="5078027"/>
            <a:ext cx="126950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FE4580DB-D23D-40A7-538E-276DCD9DD306}"/>
              </a:ext>
            </a:extLst>
          </p:cNvPr>
          <p:cNvSpPr txBox="1"/>
          <p:nvPr/>
        </p:nvSpPr>
        <p:spPr>
          <a:xfrm>
            <a:off x="6374167" y="532659"/>
            <a:ext cx="17400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设置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A2A20E5C-42B4-3C2F-6308-F0E8B17D29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6449" y="1367670"/>
            <a:ext cx="2601595" cy="50965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376478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灯片编号占位符 10">
            <a:extLst>
              <a:ext uri="{FF2B5EF4-FFF2-40B4-BE49-F238E27FC236}">
                <a16:creationId xmlns:a16="http://schemas.microsoft.com/office/drawing/2014/main" id="{BAD5B6F4-0A90-447A-A1AE-D75C934B6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zh-CN" smtClean="0"/>
              <a:pPr rtl="0"/>
              <a:t>13</a:t>
            </a:fld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01FC951-F35E-CC91-AA16-5B7B44631743}"/>
              </a:ext>
            </a:extLst>
          </p:cNvPr>
          <p:cNvSpPr txBox="1"/>
          <p:nvPr/>
        </p:nvSpPr>
        <p:spPr>
          <a:xfrm>
            <a:off x="2669184" y="2379216"/>
            <a:ext cx="615553" cy="237921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800" b="1" dirty="0"/>
              <a:t>动态效果</a:t>
            </a:r>
          </a:p>
        </p:txBody>
      </p:sp>
      <p:pic>
        <p:nvPicPr>
          <p:cNvPr id="7" name="picture　１">
            <a:extLst>
              <a:ext uri="{FF2B5EF4-FFF2-40B4-BE49-F238E27FC236}">
                <a16:creationId xmlns:a16="http://schemas.microsoft.com/office/drawing/2014/main" id="{DD1036CC-7FEF-87D5-96D5-5C1505A21755}"/>
              </a:ext>
            </a:extLst>
          </p:cNvPr>
          <p:cNvPicPr>
            <a:picLocks noChangeAspect="1" noCrop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379570" y="0"/>
            <a:ext cx="3426510" cy="6853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9025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9ED4A67-3A46-4F54-A12A-EAE1B53E6457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 rtlCol="0"/>
          <a:lstStyle/>
          <a:p>
            <a:pPr rtl="0"/>
            <a:fld id="{19B51A1E-902D-48AF-9020-955120F399B6}" type="slidenum">
              <a:rPr lang="en-ZA" altLang="zh-CN" smtClean="0"/>
              <a:pPr rtl="0"/>
              <a:t>14</a:t>
            </a:fld>
            <a:endParaRPr lang="zh-CN" altLang="en-ZA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64D55EDF-4A6F-04B8-0B3D-327C66182788}"/>
              </a:ext>
            </a:extLst>
          </p:cNvPr>
          <p:cNvSpPr txBox="1"/>
          <p:nvPr/>
        </p:nvSpPr>
        <p:spPr>
          <a:xfrm>
            <a:off x="6402944" y="407361"/>
            <a:ext cx="28053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待办页面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0AC57183-8163-BEAE-2055-0901AF74265C}"/>
              </a:ext>
            </a:extLst>
          </p:cNvPr>
          <p:cNvSpPr txBox="1"/>
          <p:nvPr/>
        </p:nvSpPr>
        <p:spPr>
          <a:xfrm>
            <a:off x="3295384" y="5617473"/>
            <a:ext cx="24873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功能：跳转至待办页面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7FCB54EF-2921-95CE-D6C1-124491D7DF41}"/>
              </a:ext>
            </a:extLst>
          </p:cNvPr>
          <p:cNvSpPr txBox="1"/>
          <p:nvPr/>
        </p:nvSpPr>
        <p:spPr>
          <a:xfrm>
            <a:off x="675723" y="479395"/>
            <a:ext cx="15299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首页面</a:t>
            </a:r>
          </a:p>
        </p:txBody>
      </p:sp>
      <p:pic>
        <p:nvPicPr>
          <p:cNvPr id="31" name="图片 30">
            <a:extLst>
              <a:ext uri="{FF2B5EF4-FFF2-40B4-BE49-F238E27FC236}">
                <a16:creationId xmlns:a16="http://schemas.microsoft.com/office/drawing/2014/main" id="{EF51284B-DD34-2DB8-A997-84D14F25ED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25" y="1334934"/>
            <a:ext cx="2567305" cy="4928870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文本框 40">
            <a:extLst>
              <a:ext uri="{FF2B5EF4-FFF2-40B4-BE49-F238E27FC236}">
                <a16:creationId xmlns:a16="http://schemas.microsoft.com/office/drawing/2014/main" id="{B5F8453A-9FA6-DFA1-0796-881825092A0C}"/>
              </a:ext>
            </a:extLst>
          </p:cNvPr>
          <p:cNvSpPr txBox="1"/>
          <p:nvPr/>
        </p:nvSpPr>
        <p:spPr>
          <a:xfrm>
            <a:off x="3600992" y="4510191"/>
            <a:ext cx="1491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待办</a:t>
            </a:r>
          </a:p>
        </p:txBody>
      </p:sp>
      <p:cxnSp>
        <p:nvCxnSpPr>
          <p:cNvPr id="6" name="连接符: 肘形 5">
            <a:extLst>
              <a:ext uri="{FF2B5EF4-FFF2-40B4-BE49-F238E27FC236}">
                <a16:creationId xmlns:a16="http://schemas.microsoft.com/office/drawing/2014/main" id="{72E5139D-F06A-AD5A-FC8A-DAAC1CE77B88}"/>
              </a:ext>
            </a:extLst>
          </p:cNvPr>
          <p:cNvCxnSpPr>
            <a:cxnSpLocks/>
          </p:cNvCxnSpPr>
          <p:nvPr/>
        </p:nvCxnSpPr>
        <p:spPr>
          <a:xfrm flipV="1">
            <a:off x="1864311" y="4694857"/>
            <a:ext cx="1736681" cy="1324203"/>
          </a:xfrm>
          <a:prstGeom prst="bentConnector3">
            <a:avLst>
              <a:gd name="adj1" fmla="val 25463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图片 7">
            <a:extLst>
              <a:ext uri="{FF2B5EF4-FFF2-40B4-BE49-F238E27FC236}">
                <a16:creationId xmlns:a16="http://schemas.microsoft.com/office/drawing/2014/main" id="{11925A7B-4813-7FFC-E71D-83176170D3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2944" y="1334934"/>
            <a:ext cx="2520950" cy="48691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576208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灯片编号占位符 10">
            <a:extLst>
              <a:ext uri="{FF2B5EF4-FFF2-40B4-BE49-F238E27FC236}">
                <a16:creationId xmlns:a16="http://schemas.microsoft.com/office/drawing/2014/main" id="{BAD5B6F4-0A90-447A-A1AE-D75C934B6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zh-CN" smtClean="0"/>
              <a:pPr rtl="0"/>
              <a:t>15</a:t>
            </a:fld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F8CD077-C67B-1134-2430-4B28C6E40D79}"/>
              </a:ext>
            </a:extLst>
          </p:cNvPr>
          <p:cNvSpPr txBox="1"/>
          <p:nvPr/>
        </p:nvSpPr>
        <p:spPr>
          <a:xfrm>
            <a:off x="2198668" y="2450237"/>
            <a:ext cx="615553" cy="219278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800" b="1" dirty="0"/>
              <a:t>动态效果</a:t>
            </a:r>
          </a:p>
        </p:txBody>
      </p:sp>
      <p:pic>
        <p:nvPicPr>
          <p:cNvPr id="7" name="picture　１">
            <a:extLst>
              <a:ext uri="{FF2B5EF4-FFF2-40B4-BE49-F238E27FC236}">
                <a16:creationId xmlns:a16="http://schemas.microsoft.com/office/drawing/2014/main" id="{FB83693D-BD8D-EDD0-A330-A9C66D5AF679}"/>
              </a:ext>
            </a:extLst>
          </p:cNvPr>
          <p:cNvPicPr>
            <a:picLocks noChangeAspect="1" noCrop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379570" y="0"/>
            <a:ext cx="3426510" cy="6853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4301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9ED4A67-3A46-4F54-A12A-EAE1B53E6457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 rtlCol="0"/>
          <a:lstStyle/>
          <a:p>
            <a:pPr rtl="0"/>
            <a:fld id="{19B51A1E-902D-48AF-9020-955120F399B6}" type="slidenum">
              <a:rPr lang="en-ZA" altLang="zh-CN" smtClean="0"/>
              <a:pPr rtl="0"/>
              <a:t>16</a:t>
            </a:fld>
            <a:endParaRPr lang="zh-CN" altLang="en-ZA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64D55EDF-4A6F-04B8-0B3D-327C66182788}"/>
              </a:ext>
            </a:extLst>
          </p:cNvPr>
          <p:cNvSpPr txBox="1"/>
          <p:nvPr/>
        </p:nvSpPr>
        <p:spPr>
          <a:xfrm>
            <a:off x="7716839" y="17730"/>
            <a:ext cx="28053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动态效果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7FCB54EF-2921-95CE-D6C1-124491D7DF41}"/>
              </a:ext>
            </a:extLst>
          </p:cNvPr>
          <p:cNvSpPr txBox="1"/>
          <p:nvPr/>
        </p:nvSpPr>
        <p:spPr>
          <a:xfrm>
            <a:off x="675723" y="479395"/>
            <a:ext cx="15299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待办页面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1925A7B-4813-7FFC-E71D-83176170D3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25" y="1281668"/>
            <a:ext cx="2520950" cy="486918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B56DF95B-AD63-42EE-0DE1-10D286A3F722}"/>
              </a:ext>
            </a:extLst>
          </p:cNvPr>
          <p:cNvSpPr txBox="1"/>
          <p:nvPr/>
        </p:nvSpPr>
        <p:spPr>
          <a:xfrm>
            <a:off x="3613211" y="3651914"/>
            <a:ext cx="1482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创建的待办</a:t>
            </a:r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8D8A02A0-3731-193D-1E98-C14A7EAC240F}"/>
              </a:ext>
            </a:extLst>
          </p:cNvPr>
          <p:cNvCxnSpPr>
            <a:endCxn id="10" idx="1"/>
          </p:cNvCxnSpPr>
          <p:nvPr/>
        </p:nvCxnSpPr>
        <p:spPr>
          <a:xfrm flipV="1">
            <a:off x="1367161" y="3836580"/>
            <a:ext cx="2246050" cy="1632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29C55F29-7C9E-4DD2-667D-600189C50923}"/>
              </a:ext>
            </a:extLst>
          </p:cNvPr>
          <p:cNvCxnSpPr>
            <a:cxnSpLocks/>
          </p:cNvCxnSpPr>
          <p:nvPr/>
        </p:nvCxnSpPr>
        <p:spPr>
          <a:xfrm>
            <a:off x="994299" y="2601157"/>
            <a:ext cx="298519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5069F660-F3B2-1B47-E4DD-376A12E5AEDE}"/>
              </a:ext>
            </a:extLst>
          </p:cNvPr>
          <p:cNvSpPr txBox="1"/>
          <p:nvPr/>
        </p:nvSpPr>
        <p:spPr>
          <a:xfrm>
            <a:off x="3979493" y="2246050"/>
            <a:ext cx="17577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待办完成后点击前面的方框表示已完成</a:t>
            </a:r>
          </a:p>
        </p:txBody>
      </p:sp>
      <p:pic>
        <p:nvPicPr>
          <p:cNvPr id="3" name="picture　１">
            <a:extLst>
              <a:ext uri="{FF2B5EF4-FFF2-40B4-BE49-F238E27FC236}">
                <a16:creationId xmlns:a16="http://schemas.microsoft.com/office/drawing/2014/main" id="{30B9325C-AE4B-2D67-CC02-5B43EB18E6B0}"/>
              </a:ext>
            </a:extLst>
          </p:cNvPr>
          <p:cNvPicPr>
            <a:picLocks noChangeAspect="1" noCrop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958748" y="479395"/>
            <a:ext cx="3178649" cy="6357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6585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9ED4A67-3A46-4F54-A12A-EAE1B53E6457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 rtlCol="0"/>
          <a:lstStyle/>
          <a:p>
            <a:pPr rtl="0"/>
            <a:fld id="{19B51A1E-902D-48AF-9020-955120F399B6}" type="slidenum">
              <a:rPr lang="en-ZA" altLang="zh-CN" smtClean="0"/>
              <a:pPr rtl="0"/>
              <a:t>17</a:t>
            </a:fld>
            <a:endParaRPr lang="zh-CN" altLang="en-ZA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64D55EDF-4A6F-04B8-0B3D-327C66182788}"/>
              </a:ext>
            </a:extLst>
          </p:cNvPr>
          <p:cNvSpPr txBox="1"/>
          <p:nvPr/>
        </p:nvSpPr>
        <p:spPr>
          <a:xfrm>
            <a:off x="6402944" y="407361"/>
            <a:ext cx="28053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新建待办页面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7FCB54EF-2921-95CE-D6C1-124491D7DF41}"/>
              </a:ext>
            </a:extLst>
          </p:cNvPr>
          <p:cNvSpPr txBox="1"/>
          <p:nvPr/>
        </p:nvSpPr>
        <p:spPr>
          <a:xfrm>
            <a:off x="675723" y="479395"/>
            <a:ext cx="15299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待办页面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1925A7B-4813-7FFC-E71D-83176170D3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25" y="1281668"/>
            <a:ext cx="2520950" cy="48691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6B9782A-E408-7A7B-60D9-2AD5B52D73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9537" y="1133898"/>
            <a:ext cx="2698750" cy="488378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74481C31-C139-E332-95B8-A3716CE01CCE}"/>
              </a:ext>
            </a:extLst>
          </p:cNvPr>
          <p:cNvCxnSpPr/>
          <p:nvPr/>
        </p:nvCxnSpPr>
        <p:spPr>
          <a:xfrm>
            <a:off x="2467992" y="4199138"/>
            <a:ext cx="90552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06721EC3-946D-EAF9-9D84-AE80E50CCC5A}"/>
              </a:ext>
            </a:extLst>
          </p:cNvPr>
          <p:cNvSpPr txBox="1"/>
          <p:nvPr/>
        </p:nvSpPr>
        <p:spPr>
          <a:xfrm>
            <a:off x="3595456" y="4014472"/>
            <a:ext cx="1811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新建待办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E20834B-429B-4AB6-1BBE-5FF02E511BFF}"/>
              </a:ext>
            </a:extLst>
          </p:cNvPr>
          <p:cNvSpPr txBox="1"/>
          <p:nvPr/>
        </p:nvSpPr>
        <p:spPr>
          <a:xfrm>
            <a:off x="9525740" y="3552807"/>
            <a:ext cx="18280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添加事项，并选择时间</a:t>
            </a:r>
            <a:endParaRPr lang="en-US" altLang="zh-CN" dirty="0"/>
          </a:p>
          <a:p>
            <a:r>
              <a:rPr lang="zh-CN" altLang="en-US" dirty="0"/>
              <a:t>功能：提醒待办</a:t>
            </a:r>
          </a:p>
        </p:txBody>
      </p:sp>
    </p:spTree>
    <p:extLst>
      <p:ext uri="{BB962C8B-B14F-4D97-AF65-F5344CB8AC3E}">
        <p14:creationId xmlns:p14="http://schemas.microsoft.com/office/powerpoint/2010/main" val="4140344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灯片编号占位符 10">
            <a:extLst>
              <a:ext uri="{FF2B5EF4-FFF2-40B4-BE49-F238E27FC236}">
                <a16:creationId xmlns:a16="http://schemas.microsoft.com/office/drawing/2014/main" id="{BAD5B6F4-0A90-447A-A1AE-D75C934B6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zh-CN" smtClean="0"/>
              <a:pPr rtl="0"/>
              <a:t>18</a:t>
            </a:fld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C5E5D3F-A27B-8038-D3D8-D9AD16D96B45}"/>
              </a:ext>
            </a:extLst>
          </p:cNvPr>
          <p:cNvSpPr txBox="1"/>
          <p:nvPr/>
        </p:nvSpPr>
        <p:spPr>
          <a:xfrm>
            <a:off x="2074380" y="2760955"/>
            <a:ext cx="615553" cy="183767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800" b="1" dirty="0"/>
              <a:t>动态效果</a:t>
            </a:r>
          </a:p>
        </p:txBody>
      </p:sp>
      <p:pic>
        <p:nvPicPr>
          <p:cNvPr id="7" name="picture　１">
            <a:extLst>
              <a:ext uri="{FF2B5EF4-FFF2-40B4-BE49-F238E27FC236}">
                <a16:creationId xmlns:a16="http://schemas.microsoft.com/office/drawing/2014/main" id="{56CEC978-A8ED-EDEA-72AF-A58C625C4194}"/>
              </a:ext>
            </a:extLst>
          </p:cNvPr>
          <p:cNvPicPr>
            <a:picLocks noChangeAspect="1" noCrop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379570" y="0"/>
            <a:ext cx="3426510" cy="6853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4493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9ED4A67-3A46-4F54-A12A-EAE1B53E6457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 rtlCol="0"/>
          <a:lstStyle/>
          <a:p>
            <a:pPr rtl="0"/>
            <a:fld id="{19B51A1E-902D-48AF-9020-955120F399B6}" type="slidenum">
              <a:rPr lang="en-ZA" altLang="zh-CN" smtClean="0"/>
              <a:pPr rtl="0"/>
              <a:t>19</a:t>
            </a:fld>
            <a:endParaRPr lang="zh-CN" altLang="en-ZA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64D55EDF-4A6F-04B8-0B3D-327C66182788}"/>
              </a:ext>
            </a:extLst>
          </p:cNvPr>
          <p:cNvSpPr txBox="1"/>
          <p:nvPr/>
        </p:nvSpPr>
        <p:spPr>
          <a:xfrm>
            <a:off x="6402944" y="407361"/>
            <a:ext cx="28053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日程表页面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0AC57183-8163-BEAE-2055-0901AF74265C}"/>
              </a:ext>
            </a:extLst>
          </p:cNvPr>
          <p:cNvSpPr txBox="1"/>
          <p:nvPr/>
        </p:nvSpPr>
        <p:spPr>
          <a:xfrm>
            <a:off x="3295384" y="5617473"/>
            <a:ext cx="24873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功能：点击跳转到日程表页面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7FCB54EF-2921-95CE-D6C1-124491D7DF41}"/>
              </a:ext>
            </a:extLst>
          </p:cNvPr>
          <p:cNvSpPr txBox="1"/>
          <p:nvPr/>
        </p:nvSpPr>
        <p:spPr>
          <a:xfrm>
            <a:off x="675723" y="479395"/>
            <a:ext cx="15299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首页面</a:t>
            </a:r>
          </a:p>
        </p:txBody>
      </p:sp>
      <p:pic>
        <p:nvPicPr>
          <p:cNvPr id="31" name="图片 30">
            <a:extLst>
              <a:ext uri="{FF2B5EF4-FFF2-40B4-BE49-F238E27FC236}">
                <a16:creationId xmlns:a16="http://schemas.microsoft.com/office/drawing/2014/main" id="{EF51284B-DD34-2DB8-A997-84D14F25ED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25" y="1334934"/>
            <a:ext cx="2567305" cy="4928870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文本框 40">
            <a:extLst>
              <a:ext uri="{FF2B5EF4-FFF2-40B4-BE49-F238E27FC236}">
                <a16:creationId xmlns:a16="http://schemas.microsoft.com/office/drawing/2014/main" id="{B5F8453A-9FA6-DFA1-0796-881825092A0C}"/>
              </a:ext>
            </a:extLst>
          </p:cNvPr>
          <p:cNvSpPr txBox="1"/>
          <p:nvPr/>
        </p:nvSpPr>
        <p:spPr>
          <a:xfrm>
            <a:off x="3600992" y="4510191"/>
            <a:ext cx="1491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日程表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9ACE47D-23D3-17F3-0FA3-44A8B01C2083}"/>
              </a:ext>
            </a:extLst>
          </p:cNvPr>
          <p:cNvSpPr txBox="1"/>
          <p:nvPr/>
        </p:nvSpPr>
        <p:spPr>
          <a:xfrm>
            <a:off x="9447780" y="2699146"/>
            <a:ext cx="222829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功能：点击对应时间的文本框，创建事件，可以更加清晰直观的查看一周的日程，也可以用作课程表</a:t>
            </a:r>
          </a:p>
        </p:txBody>
      </p:sp>
      <p:cxnSp>
        <p:nvCxnSpPr>
          <p:cNvPr id="6" name="连接符: 肘形 5">
            <a:extLst>
              <a:ext uri="{FF2B5EF4-FFF2-40B4-BE49-F238E27FC236}">
                <a16:creationId xmlns:a16="http://schemas.microsoft.com/office/drawing/2014/main" id="{72E5139D-F06A-AD5A-FC8A-DAAC1CE77B88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2304411" y="4892135"/>
            <a:ext cx="1387782" cy="993226"/>
          </a:xfrm>
          <a:prstGeom prst="bentConnector2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图片 8">
            <a:extLst>
              <a:ext uri="{FF2B5EF4-FFF2-40B4-BE49-F238E27FC236}">
                <a16:creationId xmlns:a16="http://schemas.microsoft.com/office/drawing/2014/main" id="{56BD4A75-303C-0EEB-9DDB-2C06037004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4052" y="1093208"/>
            <a:ext cx="2642597" cy="512638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105252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灯片编号占位符 21">
            <a:extLst>
              <a:ext uri="{FF2B5EF4-FFF2-40B4-BE49-F238E27FC236}">
                <a16:creationId xmlns:a16="http://schemas.microsoft.com/office/drawing/2014/main" id="{5D1BD041-3428-4D62-934F-F3FF6D36F90F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zh-CN" smtClean="0"/>
              <a:pPr rtl="0"/>
              <a:t>2</a:t>
            </a:fld>
            <a:endParaRPr lang="zh-CN" altLang="en-US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F60415CF-6294-8B33-83AF-2E19000F7C7F}"/>
              </a:ext>
            </a:extLst>
          </p:cNvPr>
          <p:cNvSpPr txBox="1"/>
          <p:nvPr/>
        </p:nvSpPr>
        <p:spPr>
          <a:xfrm>
            <a:off x="3160451" y="1029810"/>
            <a:ext cx="26544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应用启动图标</a:t>
            </a:r>
          </a:p>
        </p:txBody>
      </p:sp>
      <p:pic>
        <p:nvPicPr>
          <p:cNvPr id="36" name="图片 35">
            <a:extLst>
              <a:ext uri="{FF2B5EF4-FFF2-40B4-BE49-F238E27FC236}">
                <a16:creationId xmlns:a16="http://schemas.microsoft.com/office/drawing/2014/main" id="{331E038A-335A-87D2-2A7A-BA1E70DEB5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1529" y="1690171"/>
            <a:ext cx="3124471" cy="4138019"/>
          </a:xfrm>
          <a:prstGeom prst="rect">
            <a:avLst/>
          </a:prstGeom>
        </p:spPr>
      </p:pic>
      <p:pic>
        <p:nvPicPr>
          <p:cNvPr id="38" name="图片 37">
            <a:extLst>
              <a:ext uri="{FF2B5EF4-FFF2-40B4-BE49-F238E27FC236}">
                <a16:creationId xmlns:a16="http://schemas.microsoft.com/office/drawing/2014/main" id="{D827E336-6A64-DFB5-6CF7-808B550D11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8406" y="2102898"/>
            <a:ext cx="1143000" cy="1143000"/>
          </a:xfrm>
          <a:prstGeom prst="rect">
            <a:avLst/>
          </a:prstGeom>
        </p:spPr>
      </p:pic>
      <p:sp>
        <p:nvSpPr>
          <p:cNvPr id="39" name="文本框 38">
            <a:extLst>
              <a:ext uri="{FF2B5EF4-FFF2-40B4-BE49-F238E27FC236}">
                <a16:creationId xmlns:a16="http://schemas.microsoft.com/office/drawing/2014/main" id="{14867668-184B-8106-9062-087481A52C56}"/>
              </a:ext>
            </a:extLst>
          </p:cNvPr>
          <p:cNvSpPr txBox="1"/>
          <p:nvPr/>
        </p:nvSpPr>
        <p:spPr>
          <a:xfrm>
            <a:off x="6669719" y="3686452"/>
            <a:ext cx="39657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图标主体颜色为浅粉色，与应用的整体颜色一致，中间的图案为白色的羽毛笔，与应用的主要功能一致，图案简洁直观。</a:t>
            </a:r>
          </a:p>
        </p:txBody>
      </p:sp>
    </p:spTree>
    <p:extLst>
      <p:ext uri="{BB962C8B-B14F-4D97-AF65-F5344CB8AC3E}">
        <p14:creationId xmlns:p14="http://schemas.microsoft.com/office/powerpoint/2010/main" val="18449418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灯片编号占位符 10">
            <a:extLst>
              <a:ext uri="{FF2B5EF4-FFF2-40B4-BE49-F238E27FC236}">
                <a16:creationId xmlns:a16="http://schemas.microsoft.com/office/drawing/2014/main" id="{BAD5B6F4-0A90-447A-A1AE-D75C934B6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zh-CN" smtClean="0"/>
              <a:pPr rtl="0"/>
              <a:t>20</a:t>
            </a:fld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6CF98DC-54C3-2FDC-2619-B83C28EFCEE2}"/>
              </a:ext>
            </a:extLst>
          </p:cNvPr>
          <p:cNvSpPr txBox="1"/>
          <p:nvPr/>
        </p:nvSpPr>
        <p:spPr>
          <a:xfrm>
            <a:off x="2243056" y="2436920"/>
            <a:ext cx="615553" cy="278758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800" b="1" dirty="0"/>
              <a:t>动态效果</a:t>
            </a:r>
          </a:p>
        </p:txBody>
      </p:sp>
      <p:pic>
        <p:nvPicPr>
          <p:cNvPr id="7" name="picture　１">
            <a:extLst>
              <a:ext uri="{FF2B5EF4-FFF2-40B4-BE49-F238E27FC236}">
                <a16:creationId xmlns:a16="http://schemas.microsoft.com/office/drawing/2014/main" id="{9B7B53C4-8DCF-DE7C-6D96-9DAAA78BA0CA}"/>
              </a:ext>
            </a:extLst>
          </p:cNvPr>
          <p:cNvPicPr>
            <a:picLocks noChangeAspect="1" noCrop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379570" y="0"/>
            <a:ext cx="3426510" cy="6853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2351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CAEE93-8585-46D4-A7EC-F184E317CB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81600" y="2299316"/>
            <a:ext cx="4179570" cy="1524735"/>
          </a:xfrm>
        </p:spPr>
        <p:txBody>
          <a:bodyPr rtlCol="0"/>
          <a:lstStyle/>
          <a:p>
            <a:pPr rtl="0"/>
            <a:r>
              <a:rPr lang="zh-CN" altLang="en-US" sz="6000" dirty="0"/>
              <a:t>谢谢</a:t>
            </a:r>
            <a:r>
              <a:rPr lang="zh-CN" altLang="en-US" dirty="0"/>
              <a:t>！</a:t>
            </a:r>
          </a:p>
        </p:txBody>
      </p:sp>
      <p:sp>
        <p:nvSpPr>
          <p:cNvPr id="6" name="幻灯片编号占位符 5">
            <a:extLst>
              <a:ext uri="{FF2B5EF4-FFF2-40B4-BE49-F238E27FC236}">
                <a16:creationId xmlns:a16="http://schemas.microsoft.com/office/drawing/2014/main" id="{5EDCFF82-B70F-4971-9182-7C3AEA3CF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zh-CN" smtClean="0"/>
              <a:pPr rtl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64939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幻灯片编号占位符 5">
            <a:extLst>
              <a:ext uri="{FF2B5EF4-FFF2-40B4-BE49-F238E27FC236}">
                <a16:creationId xmlns:a16="http://schemas.microsoft.com/office/drawing/2014/main" id="{C23C3221-5F04-4CA7-A86A-EEA8566A1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zh-CN" smtClean="0"/>
              <a:pPr rtl="0"/>
              <a:t>3</a:t>
            </a:fld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8D22C86-0C90-34E3-4EB1-8D9A9FC53928}"/>
              </a:ext>
            </a:extLst>
          </p:cNvPr>
          <p:cNvSpPr txBox="1"/>
          <p:nvPr/>
        </p:nvSpPr>
        <p:spPr>
          <a:xfrm>
            <a:off x="944824" y="577048"/>
            <a:ext cx="33342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支持中英双语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5E3C47F-ED8A-9F07-DF64-4405C6AD4A16}"/>
              </a:ext>
            </a:extLst>
          </p:cNvPr>
          <p:cNvSpPr txBox="1"/>
          <p:nvPr/>
        </p:nvSpPr>
        <p:spPr>
          <a:xfrm>
            <a:off x="944824" y="1160244"/>
            <a:ext cx="38972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支持中英双语，可以满足更多用户的需求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F7528A9C-6301-31A8-6B9F-43D9A55AE2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9406" y="2432867"/>
            <a:ext cx="3759215" cy="3923483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CB396FCB-0357-F94B-F5A0-EEA1193B08E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-677" b="21663"/>
          <a:stretch/>
        </p:blipFill>
        <p:spPr>
          <a:xfrm>
            <a:off x="1061721" y="2397597"/>
            <a:ext cx="3780400" cy="4056469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DFE4A9C6-8970-CA9B-0EE1-BEC6356459F4}"/>
              </a:ext>
            </a:extLst>
          </p:cNvPr>
          <p:cNvSpPr txBox="1"/>
          <p:nvPr/>
        </p:nvSpPr>
        <p:spPr>
          <a:xfrm>
            <a:off x="483159" y="2814221"/>
            <a:ext cx="461665" cy="150032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dirty="0"/>
              <a:t>中文界面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7A5AFFE4-1501-DDDB-43E3-0D9F6D894EBF}"/>
              </a:ext>
            </a:extLst>
          </p:cNvPr>
          <p:cNvSpPr txBox="1"/>
          <p:nvPr/>
        </p:nvSpPr>
        <p:spPr>
          <a:xfrm>
            <a:off x="6264695" y="2814221"/>
            <a:ext cx="461665" cy="105644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dirty="0"/>
              <a:t>英文界面</a:t>
            </a:r>
          </a:p>
        </p:txBody>
      </p:sp>
    </p:spTree>
    <p:extLst>
      <p:ext uri="{BB962C8B-B14F-4D97-AF65-F5344CB8AC3E}">
        <p14:creationId xmlns:p14="http://schemas.microsoft.com/office/powerpoint/2010/main" val="13463722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9ED4A67-3A46-4F54-A12A-EAE1B53E6457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 rtlCol="0"/>
          <a:lstStyle/>
          <a:p>
            <a:pPr rtl="0"/>
            <a:fld id="{19B51A1E-902D-48AF-9020-955120F399B6}" type="slidenum">
              <a:rPr lang="en-ZA" altLang="zh-CN" smtClean="0"/>
              <a:pPr rtl="0"/>
              <a:t>4</a:t>
            </a:fld>
            <a:endParaRPr lang="zh-CN" altLang="en-ZA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64D55EDF-4A6F-04B8-0B3D-327C66182788}"/>
              </a:ext>
            </a:extLst>
          </p:cNvPr>
          <p:cNvSpPr txBox="1"/>
          <p:nvPr/>
        </p:nvSpPr>
        <p:spPr>
          <a:xfrm>
            <a:off x="896645" y="568171"/>
            <a:ext cx="28053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开始页面</a:t>
            </a:r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9499B671-4D3F-1E7A-7AA3-6EB7C014D3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292" y="1282550"/>
            <a:ext cx="2487384" cy="4932091"/>
          </a:xfrm>
          <a:prstGeom prst="rect">
            <a:avLst/>
          </a:prstGeom>
        </p:spPr>
      </p:pic>
      <p:sp>
        <p:nvSpPr>
          <p:cNvPr id="28" name="文本框 27">
            <a:extLst>
              <a:ext uri="{FF2B5EF4-FFF2-40B4-BE49-F238E27FC236}">
                <a16:creationId xmlns:a16="http://schemas.microsoft.com/office/drawing/2014/main" id="{0AC57183-8163-BEAE-2055-0901AF74265C}"/>
              </a:ext>
            </a:extLst>
          </p:cNvPr>
          <p:cNvSpPr txBox="1"/>
          <p:nvPr/>
        </p:nvSpPr>
        <p:spPr>
          <a:xfrm>
            <a:off x="3355756" y="4648317"/>
            <a:ext cx="248738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设计：页面主体颜色为浅粉色，字体颜色为显眼的黑色</a:t>
            </a:r>
            <a:endParaRPr lang="en-US" altLang="zh-CN" dirty="0"/>
          </a:p>
          <a:p>
            <a:r>
              <a:rPr lang="zh-CN" altLang="en-US" dirty="0"/>
              <a:t>功能：点击开始按钮跳转到主页面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7FCB54EF-2921-95CE-D6C1-124491D7DF41}"/>
              </a:ext>
            </a:extLst>
          </p:cNvPr>
          <p:cNvSpPr txBox="1"/>
          <p:nvPr/>
        </p:nvSpPr>
        <p:spPr>
          <a:xfrm>
            <a:off x="6752947" y="568171"/>
            <a:ext cx="15299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首页面</a:t>
            </a:r>
          </a:p>
        </p:txBody>
      </p:sp>
      <p:pic>
        <p:nvPicPr>
          <p:cNvPr id="31" name="图片 30">
            <a:extLst>
              <a:ext uri="{FF2B5EF4-FFF2-40B4-BE49-F238E27FC236}">
                <a16:creationId xmlns:a16="http://schemas.microsoft.com/office/drawing/2014/main" id="{EF51284B-DD34-2DB8-A997-84D14F25ED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8862" y="1282550"/>
            <a:ext cx="2567305" cy="492887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36C6D0D1-8075-0575-7453-93852DBB1A69}"/>
              </a:ext>
            </a:extLst>
          </p:cNvPr>
          <p:cNvCxnSpPr/>
          <p:nvPr/>
        </p:nvCxnSpPr>
        <p:spPr>
          <a:xfrm>
            <a:off x="8158579" y="2885243"/>
            <a:ext cx="135828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147A5195-0FC5-5216-B0D0-706B7A3A781D}"/>
              </a:ext>
            </a:extLst>
          </p:cNvPr>
          <p:cNvCxnSpPr>
            <a:cxnSpLocks/>
          </p:cNvCxnSpPr>
          <p:nvPr/>
        </p:nvCxnSpPr>
        <p:spPr>
          <a:xfrm>
            <a:off x="8282865" y="2175029"/>
            <a:ext cx="123399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6A5ABAB8-046F-0287-280C-87C1D9C81251}"/>
              </a:ext>
            </a:extLst>
          </p:cNvPr>
          <p:cNvCxnSpPr>
            <a:cxnSpLocks/>
          </p:cNvCxnSpPr>
          <p:nvPr/>
        </p:nvCxnSpPr>
        <p:spPr>
          <a:xfrm>
            <a:off x="8389398" y="5335480"/>
            <a:ext cx="103249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文本框 40">
            <a:extLst>
              <a:ext uri="{FF2B5EF4-FFF2-40B4-BE49-F238E27FC236}">
                <a16:creationId xmlns:a16="http://schemas.microsoft.com/office/drawing/2014/main" id="{B5F8453A-9FA6-DFA1-0796-881825092A0C}"/>
              </a:ext>
            </a:extLst>
          </p:cNvPr>
          <p:cNvSpPr txBox="1"/>
          <p:nvPr/>
        </p:nvSpPr>
        <p:spPr>
          <a:xfrm>
            <a:off x="9632272" y="2050742"/>
            <a:ext cx="1491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搜索便签</a:t>
            </a: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135B112F-8DD7-4322-DDE8-EF172B4368AE}"/>
              </a:ext>
            </a:extLst>
          </p:cNvPr>
          <p:cNvSpPr txBox="1"/>
          <p:nvPr/>
        </p:nvSpPr>
        <p:spPr>
          <a:xfrm>
            <a:off x="9632272" y="2752078"/>
            <a:ext cx="1331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创建的便签</a:t>
            </a: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5B3BC428-1D23-C789-6CDD-02FD914BD627}"/>
              </a:ext>
            </a:extLst>
          </p:cNvPr>
          <p:cNvSpPr txBox="1"/>
          <p:nvPr/>
        </p:nvSpPr>
        <p:spPr>
          <a:xfrm>
            <a:off x="9694416" y="5202315"/>
            <a:ext cx="1180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新建便签</a:t>
            </a:r>
          </a:p>
        </p:txBody>
      </p:sp>
    </p:spTree>
    <p:extLst>
      <p:ext uri="{BB962C8B-B14F-4D97-AF65-F5344CB8AC3E}">
        <p14:creationId xmlns:p14="http://schemas.microsoft.com/office/powerpoint/2010/main" val="20693930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E54ABB-4929-4810-950B-2DAEA0A5B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7501" y="-17755"/>
            <a:ext cx="8421688" cy="1325563"/>
          </a:xfrm>
        </p:spPr>
        <p:txBody>
          <a:bodyPr rtlCol="0"/>
          <a:lstStyle/>
          <a:p>
            <a:pPr rtl="0"/>
            <a:r>
              <a:rPr lang="zh-CN" altLang="en-US" dirty="0"/>
              <a:t>动态效果图</a:t>
            </a:r>
          </a:p>
        </p:txBody>
      </p:sp>
      <p:sp>
        <p:nvSpPr>
          <p:cNvPr id="11" name="灯片编号占位符 10">
            <a:extLst>
              <a:ext uri="{FF2B5EF4-FFF2-40B4-BE49-F238E27FC236}">
                <a16:creationId xmlns:a16="http://schemas.microsoft.com/office/drawing/2014/main" id="{BAD5B6F4-0A90-447A-A1AE-D75C934B6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zh-CN" smtClean="0"/>
              <a:pPr rtl="0"/>
              <a:t>5</a:t>
            </a:fld>
            <a:endParaRPr lang="zh-CN" altLang="en-US" dirty="0"/>
          </a:p>
        </p:txBody>
      </p:sp>
      <p:pic>
        <p:nvPicPr>
          <p:cNvPr id="4" name="picture　１">
            <a:extLst>
              <a:ext uri="{FF2B5EF4-FFF2-40B4-BE49-F238E27FC236}">
                <a16:creationId xmlns:a16="http://schemas.microsoft.com/office/drawing/2014/main" id="{E9A341B2-2465-59D3-7595-5B91AFBFAF90}"/>
              </a:ext>
            </a:extLst>
          </p:cNvPr>
          <p:cNvPicPr>
            <a:picLocks noChangeAspect="1" noCrop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368419" y="817248"/>
            <a:ext cx="5952628" cy="638254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1211780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9ED4A67-3A46-4F54-A12A-EAE1B53E6457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 rtlCol="0"/>
          <a:lstStyle/>
          <a:p>
            <a:pPr rtl="0"/>
            <a:fld id="{19B51A1E-902D-48AF-9020-955120F399B6}" type="slidenum">
              <a:rPr lang="en-ZA" altLang="zh-CN" smtClean="0"/>
              <a:pPr rtl="0"/>
              <a:t>6</a:t>
            </a:fld>
            <a:endParaRPr lang="zh-CN" altLang="en-ZA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64D55EDF-4A6F-04B8-0B3D-327C66182788}"/>
              </a:ext>
            </a:extLst>
          </p:cNvPr>
          <p:cNvSpPr txBox="1"/>
          <p:nvPr/>
        </p:nvSpPr>
        <p:spPr>
          <a:xfrm>
            <a:off x="6454066" y="479394"/>
            <a:ext cx="28053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搜索页面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0AC57183-8163-BEAE-2055-0901AF74265C}"/>
              </a:ext>
            </a:extLst>
          </p:cNvPr>
          <p:cNvSpPr txBox="1"/>
          <p:nvPr/>
        </p:nvSpPr>
        <p:spPr>
          <a:xfrm>
            <a:off x="3372696" y="3280110"/>
            <a:ext cx="24873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功能：点击搜索跳转到搜索页面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7FCB54EF-2921-95CE-D6C1-124491D7DF41}"/>
              </a:ext>
            </a:extLst>
          </p:cNvPr>
          <p:cNvSpPr txBox="1"/>
          <p:nvPr/>
        </p:nvSpPr>
        <p:spPr>
          <a:xfrm>
            <a:off x="675723" y="479395"/>
            <a:ext cx="15299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首页面</a:t>
            </a:r>
          </a:p>
        </p:txBody>
      </p:sp>
      <p:pic>
        <p:nvPicPr>
          <p:cNvPr id="31" name="图片 30">
            <a:extLst>
              <a:ext uri="{FF2B5EF4-FFF2-40B4-BE49-F238E27FC236}">
                <a16:creationId xmlns:a16="http://schemas.microsoft.com/office/drawing/2014/main" id="{EF51284B-DD34-2DB8-A997-84D14F25ED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25" y="1334934"/>
            <a:ext cx="2567305" cy="492887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147A5195-0FC5-5216-B0D0-706B7A3A781D}"/>
              </a:ext>
            </a:extLst>
          </p:cNvPr>
          <p:cNvCxnSpPr>
            <a:cxnSpLocks/>
          </p:cNvCxnSpPr>
          <p:nvPr/>
        </p:nvCxnSpPr>
        <p:spPr>
          <a:xfrm>
            <a:off x="2379215" y="2235408"/>
            <a:ext cx="164236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文本框 40">
            <a:extLst>
              <a:ext uri="{FF2B5EF4-FFF2-40B4-BE49-F238E27FC236}">
                <a16:creationId xmlns:a16="http://schemas.microsoft.com/office/drawing/2014/main" id="{B5F8453A-9FA6-DFA1-0796-881825092A0C}"/>
              </a:ext>
            </a:extLst>
          </p:cNvPr>
          <p:cNvSpPr txBox="1"/>
          <p:nvPr/>
        </p:nvSpPr>
        <p:spPr>
          <a:xfrm>
            <a:off x="3870663" y="2050742"/>
            <a:ext cx="1491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搜索便签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25E40F0-2455-A99F-F376-F1099A358E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1923" y="1281276"/>
            <a:ext cx="2596515" cy="503618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69ACE47D-23D3-17F3-0FA3-44A8B01C2083}"/>
              </a:ext>
            </a:extLst>
          </p:cNvPr>
          <p:cNvSpPr txBox="1"/>
          <p:nvPr/>
        </p:nvSpPr>
        <p:spPr>
          <a:xfrm>
            <a:off x="9357063" y="1766656"/>
            <a:ext cx="22282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功能：搜索创建过的便签</a:t>
            </a:r>
          </a:p>
        </p:txBody>
      </p:sp>
    </p:spTree>
    <p:extLst>
      <p:ext uri="{BB962C8B-B14F-4D97-AF65-F5344CB8AC3E}">
        <p14:creationId xmlns:p14="http://schemas.microsoft.com/office/powerpoint/2010/main" val="38322377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灯片编号占位符 10">
            <a:extLst>
              <a:ext uri="{FF2B5EF4-FFF2-40B4-BE49-F238E27FC236}">
                <a16:creationId xmlns:a16="http://schemas.microsoft.com/office/drawing/2014/main" id="{BAD5B6F4-0A90-447A-A1AE-D75C934B6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zh-CN" smtClean="0"/>
              <a:pPr rtl="0"/>
              <a:t>7</a:t>
            </a:fld>
            <a:endParaRPr lang="zh-CN" altLang="en-US" dirty="0"/>
          </a:p>
        </p:txBody>
      </p:sp>
      <p:pic>
        <p:nvPicPr>
          <p:cNvPr id="4" name="picture　１">
            <a:extLst>
              <a:ext uri="{FF2B5EF4-FFF2-40B4-BE49-F238E27FC236}">
                <a16:creationId xmlns:a16="http://schemas.microsoft.com/office/drawing/2014/main" id="{3A3F9457-DA1A-0245-CB30-059F27F9749A}"/>
              </a:ext>
            </a:extLst>
          </p:cNvPr>
          <p:cNvPicPr>
            <a:picLocks noChangeAspect="1" noCrop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877072" y="4980"/>
            <a:ext cx="3426510" cy="685302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06C2D45D-B6E9-7287-543C-71FFD47B7A22}"/>
              </a:ext>
            </a:extLst>
          </p:cNvPr>
          <p:cNvSpPr txBox="1"/>
          <p:nvPr/>
        </p:nvSpPr>
        <p:spPr>
          <a:xfrm>
            <a:off x="3050925" y="2450237"/>
            <a:ext cx="615553" cy="302728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800" b="1" dirty="0"/>
              <a:t>动态效果</a:t>
            </a:r>
          </a:p>
        </p:txBody>
      </p:sp>
    </p:spTree>
    <p:extLst>
      <p:ext uri="{BB962C8B-B14F-4D97-AF65-F5344CB8AC3E}">
        <p14:creationId xmlns:p14="http://schemas.microsoft.com/office/powerpoint/2010/main" val="35077487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9ED4A67-3A46-4F54-A12A-EAE1B53E6457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 rtlCol="0"/>
          <a:lstStyle/>
          <a:p>
            <a:pPr rtl="0"/>
            <a:fld id="{19B51A1E-902D-48AF-9020-955120F399B6}" type="slidenum">
              <a:rPr lang="en-ZA" altLang="zh-CN" smtClean="0"/>
              <a:pPr rtl="0"/>
              <a:t>8</a:t>
            </a:fld>
            <a:endParaRPr lang="zh-CN" altLang="en-ZA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64D55EDF-4A6F-04B8-0B3D-327C66182788}"/>
              </a:ext>
            </a:extLst>
          </p:cNvPr>
          <p:cNvSpPr txBox="1"/>
          <p:nvPr/>
        </p:nvSpPr>
        <p:spPr>
          <a:xfrm>
            <a:off x="6402944" y="407361"/>
            <a:ext cx="28053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便签页面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0AC57183-8163-BEAE-2055-0901AF74265C}"/>
              </a:ext>
            </a:extLst>
          </p:cNvPr>
          <p:cNvSpPr txBox="1"/>
          <p:nvPr/>
        </p:nvSpPr>
        <p:spPr>
          <a:xfrm>
            <a:off x="3372696" y="3280110"/>
            <a:ext cx="24873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功能：点击跳转到便签页面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7FCB54EF-2921-95CE-D6C1-124491D7DF41}"/>
              </a:ext>
            </a:extLst>
          </p:cNvPr>
          <p:cNvSpPr txBox="1"/>
          <p:nvPr/>
        </p:nvSpPr>
        <p:spPr>
          <a:xfrm>
            <a:off x="675723" y="479395"/>
            <a:ext cx="15299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首页面</a:t>
            </a:r>
          </a:p>
        </p:txBody>
      </p:sp>
      <p:pic>
        <p:nvPicPr>
          <p:cNvPr id="31" name="图片 30">
            <a:extLst>
              <a:ext uri="{FF2B5EF4-FFF2-40B4-BE49-F238E27FC236}">
                <a16:creationId xmlns:a16="http://schemas.microsoft.com/office/drawing/2014/main" id="{EF51284B-DD34-2DB8-A997-84D14F25ED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25" y="1334934"/>
            <a:ext cx="2567305" cy="492887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147A5195-0FC5-5216-B0D0-706B7A3A781D}"/>
              </a:ext>
            </a:extLst>
          </p:cNvPr>
          <p:cNvCxnSpPr>
            <a:cxnSpLocks/>
          </p:cNvCxnSpPr>
          <p:nvPr/>
        </p:nvCxnSpPr>
        <p:spPr>
          <a:xfrm>
            <a:off x="2275362" y="2856845"/>
            <a:ext cx="164236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文本框 40">
            <a:extLst>
              <a:ext uri="{FF2B5EF4-FFF2-40B4-BE49-F238E27FC236}">
                <a16:creationId xmlns:a16="http://schemas.microsoft.com/office/drawing/2014/main" id="{B5F8453A-9FA6-DFA1-0796-881825092A0C}"/>
              </a:ext>
            </a:extLst>
          </p:cNvPr>
          <p:cNvSpPr txBox="1"/>
          <p:nvPr/>
        </p:nvSpPr>
        <p:spPr>
          <a:xfrm>
            <a:off x="3870663" y="2699146"/>
            <a:ext cx="1491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创建的便签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9ACE47D-23D3-17F3-0FA3-44A8B01C2083}"/>
              </a:ext>
            </a:extLst>
          </p:cNvPr>
          <p:cNvSpPr txBox="1"/>
          <p:nvPr/>
        </p:nvSpPr>
        <p:spPr>
          <a:xfrm>
            <a:off x="9447780" y="2699146"/>
            <a:ext cx="22282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内容包括：主标题、时间、副标题和便签内容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05F9276-40D8-7647-C439-5A82F928A8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4921" y="1208747"/>
            <a:ext cx="2652395" cy="50444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179501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灯片编号占位符 10">
            <a:extLst>
              <a:ext uri="{FF2B5EF4-FFF2-40B4-BE49-F238E27FC236}">
                <a16:creationId xmlns:a16="http://schemas.microsoft.com/office/drawing/2014/main" id="{BAD5B6F4-0A90-447A-A1AE-D75C934B6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zh-CN" smtClean="0"/>
              <a:pPr rtl="0"/>
              <a:t>9</a:t>
            </a:fld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469D6F7-73CD-2B85-652A-ABFF4F483B8A}"/>
              </a:ext>
            </a:extLst>
          </p:cNvPr>
          <p:cNvSpPr txBox="1"/>
          <p:nvPr/>
        </p:nvSpPr>
        <p:spPr>
          <a:xfrm>
            <a:off x="2944393" y="2476868"/>
            <a:ext cx="615553" cy="159798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800" b="1" dirty="0"/>
              <a:t>动态效果</a:t>
            </a:r>
          </a:p>
        </p:txBody>
      </p:sp>
      <p:pic>
        <p:nvPicPr>
          <p:cNvPr id="8" name="picture　１">
            <a:extLst>
              <a:ext uri="{FF2B5EF4-FFF2-40B4-BE49-F238E27FC236}">
                <a16:creationId xmlns:a16="http://schemas.microsoft.com/office/drawing/2014/main" id="{28FC83C4-1AE2-1B80-1C5E-8B96300F4711}"/>
              </a:ext>
            </a:extLst>
          </p:cNvPr>
          <p:cNvPicPr>
            <a:picLocks noChangeAspect="1" noCrop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39369" y="4980"/>
            <a:ext cx="3426510" cy="6853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699974"/>
      </p:ext>
    </p:extLst>
  </p:cSld>
  <p:clrMapOvr>
    <a:masterClrMapping/>
  </p:clrMapOvr>
</p:sld>
</file>

<file path=ppt/theme/theme1.xml><?xml version="1.0" encoding="utf-8"?>
<a:theme xmlns:a="http://schemas.openxmlformats.org/drawingml/2006/main" name="单线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3418910_TF22318419_Win32" id="{F141DCE7-A274-4EDC-95ED-DF4708842D42}" vid="{F34F8A2A-211F-40A8-A40C-3695F438F484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5BA3906-9696-4247-AC0D-DD5C26B2A70A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2D446390-8521-40A2-A462-EA068123BED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1E84A1C-2814-43A7-9448-348326113A4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极简风格营销</Template>
  <TotalTime>284</TotalTime>
  <Words>341</Words>
  <Application>Microsoft Office PowerPoint</Application>
  <PresentationFormat>宽屏</PresentationFormat>
  <Paragraphs>101</Paragraphs>
  <Slides>21</Slides>
  <Notes>21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25" baseType="lpstr">
      <vt:lpstr>Microsoft YaHei UI</vt:lpstr>
      <vt:lpstr>Arial</vt:lpstr>
      <vt:lpstr>Tenorite</vt:lpstr>
      <vt:lpstr>单线</vt:lpstr>
      <vt:lpstr>第二次汇报UI设计</vt:lpstr>
      <vt:lpstr>PowerPoint 演示文稿</vt:lpstr>
      <vt:lpstr>PowerPoint 演示文稿</vt:lpstr>
      <vt:lpstr>PowerPoint 演示文稿</vt:lpstr>
      <vt:lpstr>动态效果图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谢谢！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第二次汇报UI设计</dc:title>
  <dc:creator>陈 从欢</dc:creator>
  <cp:lastModifiedBy>陈 从欢</cp:lastModifiedBy>
  <cp:revision>6</cp:revision>
  <dcterms:created xsi:type="dcterms:W3CDTF">2023-04-26T09:08:33Z</dcterms:created>
  <dcterms:modified xsi:type="dcterms:W3CDTF">2023-04-27T12:58:54Z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